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-6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slide introducing the Medspa in Garland at Medicos Family Clinic.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clinic's medspa philosophy: medical oversight paired with spa comfort.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Educational content differentiating a medical spa from a standard beauty salon.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full treatment menu offered at the medspa.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four-step consultation and treatment journey.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Trust factors that set the clinic apart for existing and prospective patients.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clinic's service area spans Garland and eight neighboring communities.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Practical, reassuring details about visiting the medspa.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an invitation to visit and the clinic's contact details.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osfamilyclinic.com/medsp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97112" y="-1828800"/>
            <a:ext cx="5120640" cy="5120640"/>
          </a:xfrm>
          <a:prstGeom prst="ellipse">
            <a:avLst/>
          </a:prstGeom>
          <a:solidFill>
            <a:srgbClr val="1F6F5C">
              <a:alpha val="3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4663440"/>
            <a:ext cx="4023360" cy="4023360"/>
          </a:xfrm>
          <a:prstGeom prst="ellipse">
            <a:avLst/>
          </a:prstGeom>
          <a:solidFill>
            <a:srgbClr val="C9A227">
              <a:alpha val="18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192024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MEDICOS FAMILY CLINIC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822960" y="228600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Medspa in Garland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822960" y="3429000"/>
            <a:ext cx="8778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CE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Medical-Grade Aesthetic Care with the Comfort of a Spa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22960" y="5806440"/>
            <a:ext cx="201168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2960" y="5943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CE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Botox  •  Dermal Fillers  •  PRP Therapy  •  Microneedling  •  Laser Hair Removal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Medspa in Garland, TX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5943600" cy="20116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ctr"/>
          <a:lstStyle/>
          <a:p>
            <a:pPr>
              <a:lnSpc>
                <a:spcPct val="135000"/>
              </a:lnSpc>
            </a:pPr>
            <a:r>
              <a:rPr lang="en-GB" sz="1450" dirty="0" smtClean="0">
                <a:solidFill>
                  <a:srgbClr val="5C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Medicos Family Clinic, our </a:t>
            </a:r>
            <a:r>
              <a:rPr lang="en-GB" sz="1450" b="1" dirty="0" err="1" smtClean="0">
                <a:solidFill>
                  <a:srgbClr val="5C6B6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medspa</a:t>
            </a:r>
            <a:r>
              <a:rPr lang="en-GB" sz="1450" b="1" dirty="0" smtClean="0">
                <a:solidFill>
                  <a:srgbClr val="5C6B6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 in Garland TX </a:t>
            </a:r>
            <a:r>
              <a:rPr lang="en-GB" sz="1450" dirty="0" smtClean="0">
                <a:solidFill>
                  <a:srgbClr val="5C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combines the relaxing atmosphere of a spa with treatments designed and supervised by licensed medical providers. Whether you're considering Botox for the first time or creating a personalized skincare routine, every visit begins with understanding your goals and developing a customized treatment plan to help you achieve natural, confidence-boosting results.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379476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22" y="3878702"/>
            <a:ext cx="143012" cy="14301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40080" y="3794760"/>
            <a:ext cx="310896" cy="310896"/>
          </a:xfrm>
          <a:prstGeom prst="ellipse">
            <a:avLst/>
          </a:prstGeom>
          <a:noFill/>
          <a:ln w="12700">
            <a:solidFill>
              <a:srgbClr val="1F6F5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3758184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8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medical providers on every visit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429768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22" y="4381622"/>
            <a:ext cx="143012" cy="143012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40080" y="4297680"/>
            <a:ext cx="310896" cy="310896"/>
          </a:xfrm>
          <a:prstGeom prst="ellipse">
            <a:avLst/>
          </a:prstGeom>
          <a:noFill/>
          <a:ln w="12700">
            <a:solidFill>
              <a:srgbClr val="1F6F5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143000" y="4261104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8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calm, welcoming spa environment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40080" y="480060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22" y="4884542"/>
            <a:ext cx="143012" cy="143012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40080" y="4800600"/>
            <a:ext cx="310896" cy="310896"/>
          </a:xfrm>
          <a:prstGeom prst="ellipse">
            <a:avLst/>
          </a:prstGeom>
          <a:noFill/>
          <a:ln w="12700">
            <a:solidFill>
              <a:srgbClr val="1F6F5C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1143000" y="4764024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8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 plans built around your goals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640080" y="530352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22" y="5387462"/>
            <a:ext cx="143012" cy="143012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640080" y="5303520"/>
            <a:ext cx="310896" cy="310896"/>
          </a:xfrm>
          <a:prstGeom prst="ellipse">
            <a:avLst/>
          </a:prstGeom>
          <a:noFill/>
          <a:ln w="12700">
            <a:solidFill>
              <a:srgbClr val="1F6F5C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1143000" y="5266944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8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Walk-ins welcome, six days a week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7178040" y="1600200"/>
            <a:ext cx="4343400" cy="4617720"/>
          </a:xfrm>
          <a:prstGeom prst="roundRect">
            <a:avLst>
              <a:gd name="adj" fmla="val 1684"/>
            </a:avLst>
          </a:prstGeom>
          <a:solidFill>
            <a:schemeClr val="bg1">
              <a:lumMod val="65000"/>
            </a:schemeClr>
          </a:solidFill>
          <a:ln/>
          <a:effectLst>
            <a:outerShdw blurRad="1270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7498080" y="1965960"/>
            <a:ext cx="868680" cy="86868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624" y="2200504"/>
            <a:ext cx="399593" cy="39959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498080" y="2971800"/>
            <a:ext cx="3703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 Comfort +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F6F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Precision</a:t>
            </a:r>
            <a:endParaRPr lang="en-US" sz="1800" dirty="0"/>
          </a:p>
        </p:txBody>
      </p:sp>
      <p:sp>
        <p:nvSpPr>
          <p:cNvPr id="25" name="Text 18"/>
          <p:cNvSpPr/>
          <p:nvPr/>
        </p:nvSpPr>
        <p:spPr>
          <a:xfrm>
            <a:off x="7498080" y="3840480"/>
            <a:ext cx="37033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C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treatment plan is grounded in medical training and shaped around your skin, hair, and wellness goals — the foundation of care at our medspa in Garland.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2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114800" cy="4114800"/>
          </a:xfrm>
          <a:prstGeom prst="ellipse">
            <a:avLst/>
          </a:prstGeom>
          <a:solidFill>
            <a:srgbClr val="1F6F5C">
              <a:alpha val="3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MEDSPA DIFFERENCE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Sets a Medical Spa Apart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651760" cy="3200400"/>
          </a:xfrm>
          <a:prstGeom prst="roundRect">
            <a:avLst>
              <a:gd name="adj" fmla="val 310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577340" y="246888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195" y="2678735"/>
            <a:ext cx="357530" cy="35753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429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Medical Oversight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68680" y="3977640"/>
            <a:ext cx="2194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 licensed provider reviews and guides every treatment plan, start to finish.</a:t>
            </a:r>
            <a:endParaRPr lang="en-US" sz="1050" b="1" dirty="0"/>
          </a:p>
        </p:txBody>
      </p:sp>
      <p:sp>
        <p:nvSpPr>
          <p:cNvPr id="10" name="Shape 7"/>
          <p:cNvSpPr/>
          <p:nvPr/>
        </p:nvSpPr>
        <p:spPr>
          <a:xfrm>
            <a:off x="3547872" y="2148840"/>
            <a:ext cx="2651760" cy="3200400"/>
          </a:xfrm>
          <a:prstGeom prst="roundRect">
            <a:avLst>
              <a:gd name="adj" fmla="val 310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4485132" y="246888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987" y="2678735"/>
            <a:ext cx="357530" cy="35753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730752" y="3429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Medical-Grade Tools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3776472" y="3977640"/>
            <a:ext cx="2194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Equipment and techniques go beyond what a standard salon can offer.</a:t>
            </a:r>
            <a:endParaRPr lang="en-US" sz="1050" b="1" dirty="0"/>
          </a:p>
        </p:txBody>
      </p:sp>
      <p:sp>
        <p:nvSpPr>
          <p:cNvPr id="15" name="Shape 11"/>
          <p:cNvSpPr/>
          <p:nvPr/>
        </p:nvSpPr>
        <p:spPr>
          <a:xfrm>
            <a:off x="6455664" y="2148840"/>
            <a:ext cx="2651760" cy="3200400"/>
          </a:xfrm>
          <a:prstGeom prst="roundRect">
            <a:avLst>
              <a:gd name="adj" fmla="val 310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6" name="Shape 12"/>
          <p:cNvSpPr/>
          <p:nvPr/>
        </p:nvSpPr>
        <p:spPr>
          <a:xfrm>
            <a:off x="7392924" y="246888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2779" y="2678735"/>
            <a:ext cx="357530" cy="35753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638544" y="3429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Personalized Care</a:t>
            </a:r>
            <a:endParaRPr lang="en-US" sz="1350" b="1" dirty="0"/>
          </a:p>
        </p:txBody>
      </p:sp>
      <p:sp>
        <p:nvSpPr>
          <p:cNvPr id="19" name="Text 14"/>
          <p:cNvSpPr/>
          <p:nvPr/>
        </p:nvSpPr>
        <p:spPr>
          <a:xfrm>
            <a:off x="6684264" y="3977640"/>
            <a:ext cx="2194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Plans are built around your skin, hair, and aesthetic goals — not a generic package.</a:t>
            </a:r>
            <a:endParaRPr lang="en-US" sz="1050" b="1" dirty="0"/>
          </a:p>
        </p:txBody>
      </p:sp>
      <p:sp>
        <p:nvSpPr>
          <p:cNvPr id="20" name="Shape 15"/>
          <p:cNvSpPr/>
          <p:nvPr/>
        </p:nvSpPr>
        <p:spPr>
          <a:xfrm>
            <a:off x="9363456" y="2148840"/>
            <a:ext cx="2651760" cy="3200400"/>
          </a:xfrm>
          <a:prstGeom prst="roundRect">
            <a:avLst>
              <a:gd name="adj" fmla="val 310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21" name="Shape 16"/>
          <p:cNvSpPr/>
          <p:nvPr/>
        </p:nvSpPr>
        <p:spPr>
          <a:xfrm>
            <a:off x="10300716" y="246888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0571" y="2678735"/>
            <a:ext cx="357530" cy="35753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546336" y="34290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Lasting Results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9592056" y="3977640"/>
            <a:ext cx="2194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goal is visible, lasting improvement, not just a one-time pampering visit.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SERVICES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Treatments at Our Medspa in Garland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520440" cy="1874520"/>
          </a:xfrm>
          <a:prstGeom prst="roundRect">
            <a:avLst>
              <a:gd name="adj" fmla="val 4390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2308860"/>
            <a:ext cx="640080" cy="64008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070" y="2481682"/>
            <a:ext cx="294437" cy="2944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27632" y="194767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Botox &amp; Dermal Fillers</a:t>
            </a:r>
            <a:endParaRPr lang="en-US" sz="1400" b="1" dirty="0"/>
          </a:p>
        </p:txBody>
      </p:sp>
      <p:sp>
        <p:nvSpPr>
          <p:cNvPr id="8" name="Text 5"/>
          <p:cNvSpPr/>
          <p:nvPr/>
        </p:nvSpPr>
        <p:spPr>
          <a:xfrm>
            <a:off x="1627632" y="2496312"/>
            <a:ext cx="2331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Smooth fine lines and restore volume</a:t>
            </a:r>
            <a:endParaRPr lang="en-US" sz="1200" b="1" dirty="0"/>
          </a:p>
        </p:txBody>
      </p:sp>
      <p:sp>
        <p:nvSpPr>
          <p:cNvPr id="9" name="Shape 6"/>
          <p:cNvSpPr/>
          <p:nvPr/>
        </p:nvSpPr>
        <p:spPr>
          <a:xfrm>
            <a:off x="4434840" y="1691640"/>
            <a:ext cx="3520440" cy="1874520"/>
          </a:xfrm>
          <a:prstGeom prst="roundRect">
            <a:avLst>
              <a:gd name="adj" fmla="val 4390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36008" y="2308860"/>
            <a:ext cx="640080" cy="64008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830" y="2481682"/>
            <a:ext cx="294437" cy="2944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22392" y="194767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 smtClean="0">
                <a:latin typeface="Cambria" pitchFamily="34" charset="0"/>
                <a:ea typeface="Cambria" pitchFamily="34" charset="-122"/>
                <a:cs typeface="Cambria" pitchFamily="34" charset="-120"/>
              </a:rPr>
              <a:t>PRP Hair Restoration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422392" y="2496312"/>
            <a:ext cx="2331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 non-surgical option for thinning hair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229600" y="1691640"/>
            <a:ext cx="3520440" cy="1874520"/>
          </a:xfrm>
          <a:prstGeom prst="roundRect">
            <a:avLst>
              <a:gd name="adj" fmla="val 4390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30768" y="2308860"/>
            <a:ext cx="640080" cy="64008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3590" y="2481682"/>
            <a:ext cx="294437" cy="29443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217152" y="194767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PRP Facial Therapy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9217152" y="2496312"/>
            <a:ext cx="2331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Uses the body's own platelets to renew skin</a:t>
            </a:r>
            <a:endParaRPr lang="en-US" sz="1200" b="1" dirty="0"/>
          </a:p>
        </p:txBody>
      </p:sp>
      <p:sp>
        <p:nvSpPr>
          <p:cNvPr id="19" name="Shape 14"/>
          <p:cNvSpPr/>
          <p:nvPr/>
        </p:nvSpPr>
        <p:spPr>
          <a:xfrm>
            <a:off x="640080" y="3840480"/>
            <a:ext cx="3520440" cy="1874520"/>
          </a:xfrm>
          <a:prstGeom prst="roundRect">
            <a:avLst>
              <a:gd name="adj" fmla="val 4390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41248" y="4457700"/>
            <a:ext cx="640080" cy="64008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070" y="4630522"/>
            <a:ext cx="294437" cy="29443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627632" y="409651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Microneedling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1627632" y="4645152"/>
            <a:ext cx="2331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Encourages collagen for refined texture</a:t>
            </a:r>
            <a:endParaRPr lang="en-US" sz="1200" b="1" dirty="0"/>
          </a:p>
        </p:txBody>
      </p:sp>
      <p:sp>
        <p:nvSpPr>
          <p:cNvPr id="24" name="Shape 18"/>
          <p:cNvSpPr/>
          <p:nvPr/>
        </p:nvSpPr>
        <p:spPr>
          <a:xfrm>
            <a:off x="4434840" y="3840480"/>
            <a:ext cx="3520440" cy="1874520"/>
          </a:xfrm>
          <a:prstGeom prst="roundRect">
            <a:avLst>
              <a:gd name="adj" fmla="val 4390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636008" y="4457700"/>
            <a:ext cx="640080" cy="64008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8830" y="4630522"/>
            <a:ext cx="294437" cy="294437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422392" y="409651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Laser Hair Removal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5422392" y="4645152"/>
            <a:ext cx="2331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 longer-term alternative to shaving</a:t>
            </a:r>
            <a:endParaRPr lang="en-US" sz="1200" b="1" dirty="0"/>
          </a:p>
        </p:txBody>
      </p:sp>
      <p:sp>
        <p:nvSpPr>
          <p:cNvPr id="29" name="Shape 22"/>
          <p:cNvSpPr/>
          <p:nvPr/>
        </p:nvSpPr>
        <p:spPr>
          <a:xfrm>
            <a:off x="8229600" y="3840480"/>
            <a:ext cx="3520440" cy="1874520"/>
          </a:xfrm>
          <a:prstGeom prst="roundRect">
            <a:avLst>
              <a:gd name="adj" fmla="val 4390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430768" y="4457700"/>
            <a:ext cx="640080" cy="64008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3590" y="4630522"/>
            <a:ext cx="294437" cy="294437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217152" y="409651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Acne &amp; Skincare Plans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9217152" y="4645152"/>
            <a:ext cx="2331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Customized routines for clearer skin</a:t>
            </a:r>
            <a:endParaRPr lang="en-US" sz="1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Consultation Experience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Every visit to our medspa in Garland begins with a one-on-one consultation. Because every patient's skin, hair, and goals are different, we take the time to listen before recommending any treatment.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2514600" cy="2651760"/>
          </a:xfrm>
          <a:prstGeom prst="roundRect">
            <a:avLst>
              <a:gd name="adj" fmla="val 3273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7919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1554480" y="3200400"/>
            <a:ext cx="685800" cy="6858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646" y="3385566"/>
            <a:ext cx="315468" cy="31546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04672" y="4050792"/>
            <a:ext cx="2185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Share Your Goals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822960" y="445312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Tell us what you'd like to improve or maintain.</a:t>
            </a:r>
            <a:endParaRPr lang="en-US" sz="1000" b="1" dirty="0"/>
          </a:p>
        </p:txBody>
      </p:sp>
      <p:sp>
        <p:nvSpPr>
          <p:cNvPr id="11" name="Shape 8"/>
          <p:cNvSpPr/>
          <p:nvPr/>
        </p:nvSpPr>
        <p:spPr>
          <a:xfrm>
            <a:off x="3447288" y="2514600"/>
            <a:ext cx="2514600" cy="2651760"/>
          </a:xfrm>
          <a:prstGeom prst="roundRect">
            <a:avLst>
              <a:gd name="adj" fmla="val 3273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2" name="Text 9"/>
          <p:cNvSpPr/>
          <p:nvPr/>
        </p:nvSpPr>
        <p:spPr>
          <a:xfrm>
            <a:off x="3630168" y="267919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361688" y="3200400"/>
            <a:ext cx="685800" cy="6858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854" y="3385566"/>
            <a:ext cx="315468" cy="31546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611880" y="4050792"/>
            <a:ext cx="2185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Meet Your Provider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3630168" y="445312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 licensed provider reviews your skin, hair, and health history.</a:t>
            </a:r>
            <a:endParaRPr lang="en-US" sz="1000" b="1" dirty="0"/>
          </a:p>
        </p:txBody>
      </p:sp>
      <p:sp>
        <p:nvSpPr>
          <p:cNvPr id="17" name="Shape 13"/>
          <p:cNvSpPr/>
          <p:nvPr/>
        </p:nvSpPr>
        <p:spPr>
          <a:xfrm>
            <a:off x="6254496" y="2514600"/>
            <a:ext cx="2514600" cy="2651760"/>
          </a:xfrm>
          <a:prstGeom prst="roundRect">
            <a:avLst>
              <a:gd name="adj" fmla="val 3273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8" name="Text 14"/>
          <p:cNvSpPr/>
          <p:nvPr/>
        </p:nvSpPr>
        <p:spPr>
          <a:xfrm>
            <a:off x="6437376" y="267919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Shape 15"/>
          <p:cNvSpPr/>
          <p:nvPr/>
        </p:nvSpPr>
        <p:spPr>
          <a:xfrm>
            <a:off x="7168896" y="3200400"/>
            <a:ext cx="685800" cy="6858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062" y="3385566"/>
            <a:ext cx="315468" cy="31546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419088" y="4050792"/>
            <a:ext cx="2185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Build Your Plan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437376" y="445312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Together, you'll choose the treatments that fit your goals.</a:t>
            </a:r>
            <a:endParaRPr lang="en-US" sz="1000" b="1" dirty="0"/>
          </a:p>
        </p:txBody>
      </p:sp>
      <p:sp>
        <p:nvSpPr>
          <p:cNvPr id="23" name="Shape 18"/>
          <p:cNvSpPr/>
          <p:nvPr/>
        </p:nvSpPr>
        <p:spPr>
          <a:xfrm>
            <a:off x="9061704" y="2514600"/>
            <a:ext cx="2514600" cy="2651760"/>
          </a:xfrm>
          <a:prstGeom prst="roundRect">
            <a:avLst>
              <a:gd name="adj" fmla="val 3273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24" name="Text 19"/>
          <p:cNvSpPr/>
          <p:nvPr/>
        </p:nvSpPr>
        <p:spPr>
          <a:xfrm>
            <a:off x="9244584" y="267919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Shape 20"/>
          <p:cNvSpPr/>
          <p:nvPr/>
        </p:nvSpPr>
        <p:spPr>
          <a:xfrm>
            <a:off x="9976104" y="3200400"/>
            <a:ext cx="685800" cy="6858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1270" y="3385566"/>
            <a:ext cx="315468" cy="31546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9226296" y="4050792"/>
            <a:ext cx="2185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Schedule &amp; Return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9244584" y="445312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Book your visit and track progress over time.</a:t>
            </a:r>
            <a:endParaRPr lang="en-US" sz="1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2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5752" y="4114800"/>
            <a:ext cx="4114800" cy="4114800"/>
          </a:xfrm>
          <a:prstGeom prst="ellipse">
            <a:avLst/>
          </a:prstGeom>
          <a:solidFill>
            <a:srgbClr val="1F6F5C">
              <a:alpha val="3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PATIENTS CHOOSE US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Care You Can Trust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402336" cy="40233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11" y="2303191"/>
            <a:ext cx="185075" cy="185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216712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medical oversight on every treatment plan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880360"/>
            <a:ext cx="402336" cy="40233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11" y="2988991"/>
            <a:ext cx="185075" cy="1850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34440" y="285292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clean, comfortable, welcoming environment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40080" y="3566160"/>
            <a:ext cx="402336" cy="40233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11" y="3674791"/>
            <a:ext cx="185075" cy="1850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34440" y="353872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guidance — no pressure, no upselling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640080" y="4251960"/>
            <a:ext cx="402336" cy="40233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11" y="4360591"/>
            <a:ext cx="185075" cy="1850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34440" y="422452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Convenient scheduling with walk-ins welcome</a:t>
            </a:r>
            <a:endParaRPr lang="en-US" sz="1400" dirty="0"/>
          </a:p>
        </p:txBody>
      </p:sp>
      <p:sp>
        <p:nvSpPr>
          <p:cNvPr id="17" name="Shape 11"/>
          <p:cNvSpPr/>
          <p:nvPr/>
        </p:nvSpPr>
        <p:spPr>
          <a:xfrm>
            <a:off x="7955280" y="1691640"/>
            <a:ext cx="3566160" cy="4114800"/>
          </a:xfrm>
          <a:prstGeom prst="roundRect">
            <a:avLst>
              <a:gd name="adj" fmla="val 2308"/>
            </a:avLst>
          </a:prstGeom>
          <a:solidFill>
            <a:srgbClr val="FFFFFF">
              <a:alpha val="96000"/>
            </a:srgbClr>
          </a:solidFill>
          <a:ln/>
        </p:spPr>
      </p:sp>
      <p:sp>
        <p:nvSpPr>
          <p:cNvPr id="18" name="Shape 12"/>
          <p:cNvSpPr/>
          <p:nvPr/>
        </p:nvSpPr>
        <p:spPr>
          <a:xfrm>
            <a:off x="8275320" y="2011680"/>
            <a:ext cx="822960" cy="822960"/>
          </a:xfrm>
          <a:prstGeom prst="ellipse">
            <a:avLst/>
          </a:prstGeom>
          <a:solidFill>
            <a:srgbClr val="C9A227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7519" y="2233879"/>
            <a:ext cx="378562" cy="37856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183880" y="30175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Trusted Locally</a:t>
            </a:r>
            <a:endParaRPr lang="en-US" sz="1600" dirty="0"/>
          </a:p>
        </p:txBody>
      </p:sp>
      <p:sp>
        <p:nvSpPr>
          <p:cNvPr id="21" name="Text 14"/>
          <p:cNvSpPr/>
          <p:nvPr/>
        </p:nvSpPr>
        <p:spPr>
          <a:xfrm>
            <a:off x="8183880" y="3520440"/>
            <a:ext cx="30632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Families across Garland and nearby communities choose Medicos Family Clinic for aesthetic and wellness care they can rely on, visit after visit.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SERVE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Serving Garland and Nearby Communities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5C6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medspa in Garland, Medicos Family Clinic also welcomes patients from the surrounding communities below.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3317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Garland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560320" y="2331720"/>
            <a:ext cx="1737360" cy="502920"/>
          </a:xfrm>
          <a:prstGeom prst="roundRect">
            <a:avLst>
              <a:gd name="adj" fmla="val 49091"/>
            </a:avLst>
          </a:prstGeom>
          <a:solidFill>
            <a:srgbClr val="F3F7F5"/>
          </a:solidFill>
          <a:ln/>
        </p:spPr>
      </p:sp>
      <p:sp>
        <p:nvSpPr>
          <p:cNvPr id="8" name="Text 6"/>
          <p:cNvSpPr/>
          <p:nvPr/>
        </p:nvSpPr>
        <p:spPr>
          <a:xfrm>
            <a:off x="2560320" y="2331720"/>
            <a:ext cx="1737360" cy="502920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Richardson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480560" y="23317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0" name="Text 8"/>
          <p:cNvSpPr/>
          <p:nvPr/>
        </p:nvSpPr>
        <p:spPr>
          <a:xfrm>
            <a:off x="4480560" y="23317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Mesquite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30175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0175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Wylie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560320" y="30175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4" name="Text 12"/>
          <p:cNvSpPr/>
          <p:nvPr/>
        </p:nvSpPr>
        <p:spPr>
          <a:xfrm>
            <a:off x="2560320" y="30175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480560" y="30175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6" name="Text 14"/>
          <p:cNvSpPr/>
          <p:nvPr/>
        </p:nvSpPr>
        <p:spPr>
          <a:xfrm>
            <a:off x="4480560" y="30175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Rowlett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7033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7033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Forney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560320" y="37033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20" name="Text 18"/>
          <p:cNvSpPr/>
          <p:nvPr/>
        </p:nvSpPr>
        <p:spPr>
          <a:xfrm>
            <a:off x="2560320" y="37033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Carrollton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480560" y="3703320"/>
            <a:ext cx="1737360" cy="502920"/>
          </a:xfrm>
          <a:prstGeom prst="roundRect">
            <a:avLst>
              <a:gd name="adj" fmla="val 49091"/>
            </a:avLst>
          </a:prstGeom>
          <a:solidFill>
            <a:schemeClr val="bg1">
              <a:lumMod val="65000"/>
            </a:schemeClr>
          </a:solidFill>
          <a:ln/>
        </p:spPr>
      </p:sp>
      <p:sp>
        <p:nvSpPr>
          <p:cNvPr id="22" name="Text 20"/>
          <p:cNvSpPr/>
          <p:nvPr/>
        </p:nvSpPr>
        <p:spPr>
          <a:xfrm>
            <a:off x="4480560" y="37033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Dallas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178040" y="1463040"/>
            <a:ext cx="4343400" cy="4754880"/>
          </a:xfrm>
          <a:prstGeom prst="roundRect">
            <a:avLst>
              <a:gd name="adj" fmla="val 1684"/>
            </a:avLst>
          </a:prstGeom>
          <a:solidFill>
            <a:srgbClr val="0E2E28"/>
          </a:solidFill>
          <a:ln/>
          <a:effectLst>
            <a:outerShdw blurRad="127000" dist="381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7498080" y="1874520"/>
            <a:ext cx="457200" cy="4572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524" y="1997964"/>
            <a:ext cx="210312" cy="210312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138160" y="185623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1837 N Garland Ave, Garland, TX 75040</a:t>
            </a:r>
            <a:endParaRPr lang="en-US" sz="1200" dirty="0"/>
          </a:p>
        </p:txBody>
      </p:sp>
      <p:sp>
        <p:nvSpPr>
          <p:cNvPr id="27" name="Shape 24"/>
          <p:cNvSpPr/>
          <p:nvPr/>
        </p:nvSpPr>
        <p:spPr>
          <a:xfrm>
            <a:off x="7498080" y="2651760"/>
            <a:ext cx="457200" cy="4572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524" y="2775204"/>
            <a:ext cx="210312" cy="210312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8138160" y="263347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469-782-0061</a:t>
            </a:r>
            <a:endParaRPr lang="en-US" sz="1200" dirty="0"/>
          </a:p>
        </p:txBody>
      </p:sp>
      <p:sp>
        <p:nvSpPr>
          <p:cNvPr id="30" name="Shape 26"/>
          <p:cNvSpPr/>
          <p:nvPr/>
        </p:nvSpPr>
        <p:spPr>
          <a:xfrm>
            <a:off x="7498080" y="3429000"/>
            <a:ext cx="457200" cy="45720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1524" y="3552444"/>
            <a:ext cx="210312" cy="210312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8138160" y="341071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Walk-ins welcome, 6 days a week</a:t>
            </a:r>
            <a:endParaRPr lang="en-US" sz="1200" dirty="0"/>
          </a:p>
        </p:txBody>
      </p:sp>
      <p:sp>
        <p:nvSpPr>
          <p:cNvPr id="33" name="Shape 28"/>
          <p:cNvSpPr/>
          <p:nvPr/>
        </p:nvSpPr>
        <p:spPr>
          <a:xfrm>
            <a:off x="7498080" y="4251960"/>
            <a:ext cx="3703320" cy="0"/>
          </a:xfrm>
          <a:prstGeom prst="line">
            <a:avLst/>
          </a:prstGeom>
          <a:noFill/>
          <a:ln w="12700">
            <a:solidFill>
              <a:srgbClr val="C9A227">
                <a:alpha val="60000"/>
              </a:srgbClr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7498080" y="4480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PROUD TO BE YOUR</a:t>
            </a:r>
            <a:endParaRPr lang="en-US" sz="1000" dirty="0"/>
          </a:p>
        </p:txBody>
      </p:sp>
      <p:sp>
        <p:nvSpPr>
          <p:cNvPr id="35" name="Text 30"/>
          <p:cNvSpPr/>
          <p:nvPr/>
        </p:nvSpPr>
        <p:spPr>
          <a:xfrm>
            <a:off x="7498080" y="4773168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Medspa in Garland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50" dirty="0">
                <a:solidFill>
                  <a:srgbClr val="1F6F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Easy to Visit, Easy to Trust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520440" cy="3108960"/>
          </a:xfrm>
          <a:prstGeom prst="roundRect">
            <a:avLst>
              <a:gd name="adj" fmla="val 2647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11680" y="205740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535" y="2267255"/>
            <a:ext cx="357530" cy="3575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306324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Flexible Scheduling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914400" y="361188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Walk-ins are welcome six days a week, alongside scheduled appointments.</a:t>
            </a:r>
            <a:endParaRPr lang="en-US" sz="1100" b="1" dirty="0"/>
          </a:p>
        </p:txBody>
      </p:sp>
      <p:sp>
        <p:nvSpPr>
          <p:cNvPr id="9" name="Shape 6"/>
          <p:cNvSpPr/>
          <p:nvPr/>
        </p:nvSpPr>
        <p:spPr>
          <a:xfrm>
            <a:off x="4434840" y="1737360"/>
            <a:ext cx="3520440" cy="3108960"/>
          </a:xfrm>
          <a:prstGeom prst="roundRect">
            <a:avLst>
              <a:gd name="adj" fmla="val 2647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806440" y="205740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295" y="2267255"/>
            <a:ext cx="357530" cy="3575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63440" y="306324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Open Communication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709160" y="361188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Ask questions freely — every plan is explained clearly before you begin.</a:t>
            </a:r>
            <a:endParaRPr lang="en-US" sz="1100" b="1" dirty="0"/>
          </a:p>
        </p:txBody>
      </p:sp>
      <p:sp>
        <p:nvSpPr>
          <p:cNvPr id="14" name="Shape 10"/>
          <p:cNvSpPr/>
          <p:nvPr/>
        </p:nvSpPr>
        <p:spPr>
          <a:xfrm>
            <a:off x="8229600" y="1737360"/>
            <a:ext cx="3520440" cy="3108960"/>
          </a:xfrm>
          <a:prstGeom prst="roundRect">
            <a:avLst>
              <a:gd name="adj" fmla="val 2647"/>
            </a:avLst>
          </a:prstGeom>
          <a:solidFill>
            <a:schemeClr val="bg1">
              <a:lumMod val="65000"/>
            </a:schemeClr>
          </a:solidFill>
          <a:ln/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0" y="2057400"/>
            <a:ext cx="777240" cy="7772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1055" y="2267255"/>
            <a:ext cx="357530" cy="35753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58200" y="306324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Safety First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503920" y="361188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Treatments follow medical best practices from consultation through follow-up.</a:t>
            </a:r>
            <a:endParaRPr lang="en-US" sz="11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2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62872" y="-1645920"/>
            <a:ext cx="4389120" cy="4389120"/>
          </a:xfrm>
          <a:prstGeom prst="ellipse">
            <a:avLst/>
          </a:prstGeom>
          <a:solidFill>
            <a:srgbClr val="1F6F5C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846320"/>
            <a:ext cx="3474720" cy="3474720"/>
          </a:xfrm>
          <a:prstGeom prst="ellipse">
            <a:avLst/>
          </a:prstGeom>
          <a:solidFill>
            <a:srgbClr val="C9A227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591556" y="777240"/>
            <a:ext cx="1005840" cy="1005840"/>
          </a:xfrm>
          <a:prstGeom prst="ellipse">
            <a:avLst/>
          </a:prstGeom>
          <a:solidFill>
            <a:srgbClr val="1F6F5C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133" y="1048817"/>
            <a:ext cx="462686" cy="4626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2103120"/>
            <a:ext cx="121889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DCE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Your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0" y="2606040"/>
            <a:ext cx="121889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Medspa in Garland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1645920" y="3474720"/>
            <a:ext cx="8897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CE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Medical-grade treatments, personalized plans, and a team that listens.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722876" y="4206240"/>
            <a:ext cx="274320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0" y="4434840"/>
            <a:ext cx="121889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Medicos Family Clinic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0" y="4864608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CE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1837 N Garland Ave, Garland, TX 75040  •  469-782-0061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0" y="5230368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9FC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Walk-ins welcome, 6 days a week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713</Words>
  <Application>Microsoft Office PowerPoint</Application>
  <PresentationFormat>Custom</PresentationFormat>
  <Paragraphs>110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Medspa in Garland — Medicos Family Clinic</dc:title>
  <dc:subject>PptxGenJS Presentation</dc:subject>
  <dc:creator>Medicos Family Clinic</dc:creator>
  <cp:lastModifiedBy>Sdad-Seo</cp:lastModifiedBy>
  <cp:revision>4</cp:revision>
  <dcterms:created xsi:type="dcterms:W3CDTF">2026-07-01T05:37:22Z</dcterms:created>
  <dcterms:modified xsi:type="dcterms:W3CDTF">2026-07-01T05:52:22Z</dcterms:modified>
</cp:coreProperties>
</file>