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Merriweather" panose="020B0604020202020204" charset="0"/>
      <p:regular r:id="rId22"/>
    </p:embeddedFont>
    <p:embeddedFont>
      <p:font typeface="Merriweather Bold" panose="020B0604020202020204" charset="0"/>
      <p:regular r:id="rId23"/>
    </p:embeddedFont>
    <p:embeddedFont>
      <p:font typeface="Open Sans" panose="020B0604020202020204" charset="0"/>
      <p:regular r:id="rId24"/>
    </p:embeddedFont>
    <p:embeddedFont>
      <p:font typeface="Open Sans Bold" panose="020B0604020202020204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0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8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4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6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1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1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5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5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2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lpdesk-australia.com/blog/netflix-support-number-australia.html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7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lpdesk-australia.com/blog/netflix-support-number-australia.htm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7.jpe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6FB8-D2E2-40FF-97B8-F59A446B6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248" y="3695700"/>
            <a:ext cx="10223504" cy="2273300"/>
          </a:xfrm>
        </p:spPr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Customer Care Number Australia </a:t>
            </a:r>
            <a:b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+61-180-086-8603 -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Helpdesk Support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557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430000" y="952500"/>
            <a:ext cx="5751106" cy="8211205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106894" y="1198579"/>
            <a:ext cx="9163050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About Help Desk Australia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38" y="3141164"/>
            <a:ext cx="9445523" cy="3635873"/>
            <a:chOff x="0" y="0"/>
            <a:chExt cx="12594031" cy="48478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94082" cy="4847844"/>
            </a:xfrm>
            <a:custGeom>
              <a:avLst/>
              <a:gdLst/>
              <a:ahLst/>
              <a:cxnLst/>
              <a:rect l="l" t="t" r="r" b="b"/>
              <a:pathLst>
                <a:path w="12594082" h="4847844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12435332" y="0"/>
                  </a:lnTo>
                  <a:cubicBezTo>
                    <a:pt x="12522962" y="0"/>
                    <a:pt x="12594082" y="71120"/>
                    <a:pt x="12594082" y="158750"/>
                  </a:cubicBezTo>
                  <a:lnTo>
                    <a:pt x="12594082" y="4689094"/>
                  </a:lnTo>
                  <a:cubicBezTo>
                    <a:pt x="12594082" y="4776724"/>
                    <a:pt x="12522962" y="4847844"/>
                    <a:pt x="12435332" y="4847844"/>
                  </a:cubicBezTo>
                  <a:lnTo>
                    <a:pt x="158750" y="4847844"/>
                  </a:lnTo>
                  <a:cubicBezTo>
                    <a:pt x="71120" y="4847844"/>
                    <a:pt x="0" y="4776724"/>
                    <a:pt x="0" y="4689094"/>
                  </a:cubicBezTo>
                  <a:close/>
                </a:path>
              </a:pathLst>
            </a:custGeom>
            <a:solidFill>
              <a:srgbClr val="FFC4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75759" y="3533032"/>
            <a:ext cx="531609" cy="425206"/>
            <a:chOff x="0" y="0"/>
            <a:chExt cx="708812" cy="566941"/>
          </a:xfrm>
        </p:grpSpPr>
        <p:sp>
          <p:nvSpPr>
            <p:cNvPr id="14" name="Freeform 14" descr="preencoded.png"/>
            <p:cNvSpPr/>
            <p:nvPr/>
          </p:nvSpPr>
          <p:spPr>
            <a:xfrm>
              <a:off x="0" y="0"/>
              <a:ext cx="708787" cy="566928"/>
            </a:xfrm>
            <a:custGeom>
              <a:avLst/>
              <a:gdLst/>
              <a:ahLst/>
              <a:cxnLst/>
              <a:rect l="l" t="t" r="r" b="b"/>
              <a:pathLst>
                <a:path w="708787" h="566928">
                  <a:moveTo>
                    <a:pt x="0" y="0"/>
                  </a:moveTo>
                  <a:lnTo>
                    <a:pt x="708787" y="0"/>
                  </a:lnTo>
                  <a:lnTo>
                    <a:pt x="708787" y="566928"/>
                  </a:lnTo>
                  <a:lnTo>
                    <a:pt x="0" y="566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32" r="-3" b="-235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2112135" y="3296627"/>
            <a:ext cx="4555922" cy="54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Important Disclaimer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90890" y="4224928"/>
            <a:ext cx="8063360" cy="14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 are an independent third-party service provider offering support and guidance for users facing Netflix-related issues.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90890" y="5840911"/>
            <a:ext cx="8063360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service is not directly affiliated with Netflix.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2238" y="7010248"/>
            <a:ext cx="9445523" cy="14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Help Desk Australia provides technical and customer support services for streaming platforms including Netflix, offering troubleshooting and assistance for common issues.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2EBDDB-D8C2-4B14-87EE-D82506DFAE3E}"/>
              </a:ext>
            </a:extLst>
          </p:cNvPr>
          <p:cNvSpPr/>
          <p:nvPr/>
        </p:nvSpPr>
        <p:spPr>
          <a:xfrm>
            <a:off x="1080313" y="8857588"/>
            <a:ext cx="985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92238" y="800100"/>
            <a:ext cx="5865761" cy="84544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850238" y="2729208"/>
            <a:ext cx="9445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6"/>
              </a:rPr>
              <a:t>Netflix Customer care Number Australia</a:t>
            </a:r>
            <a:endParaRPr lang="en-US" sz="5562" b="1" dirty="0">
              <a:solidFill>
                <a:srgbClr val="403C4E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50238" y="4633617"/>
            <a:ext cx="759648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Helpdesk Support &amp; Troubleshooting Guide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50238" y="5425526"/>
            <a:ext cx="9445523" cy="54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📍</a:t>
            </a: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 33 Woodwark Crescent, Silver Valley, Australia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50238" y="6207623"/>
            <a:ext cx="9445523" cy="54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📞</a:t>
            </a: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87" b="1">
                <a:solidFill>
                  <a:srgbClr val="403C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+61-180-086-8603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50238" y="6989712"/>
            <a:ext cx="9445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Australia Help Desk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C9EF1-E232-4253-9F37-5A2029AA0DB4}"/>
              </a:ext>
            </a:extLst>
          </p:cNvPr>
          <p:cNvSpPr/>
          <p:nvPr/>
        </p:nvSpPr>
        <p:spPr>
          <a:xfrm>
            <a:off x="7243806" y="8567742"/>
            <a:ext cx="985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D9C101-E5D8-485B-8CAA-8AF2885EDF34}"/>
              </a:ext>
            </a:extLst>
          </p:cNvPr>
          <p:cNvSpPr/>
          <p:nvPr/>
        </p:nvSpPr>
        <p:spPr>
          <a:xfrm>
            <a:off x="3352800" y="3820061"/>
            <a:ext cx="112946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33991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2238" y="1250604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About Netflix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61743" y="2476500"/>
            <a:ext cx="10355161" cy="5779589"/>
            <a:chOff x="0" y="0"/>
            <a:chExt cx="13806881" cy="7706119"/>
          </a:xfrm>
        </p:grpSpPr>
        <p:sp>
          <p:nvSpPr>
            <p:cNvPr id="10" name="Freeform 10" descr="preencoded.png"/>
            <p:cNvSpPr/>
            <p:nvPr/>
          </p:nvSpPr>
          <p:spPr>
            <a:xfrm>
              <a:off x="0" y="0"/>
              <a:ext cx="13806932" cy="7706106"/>
            </a:xfrm>
            <a:custGeom>
              <a:avLst/>
              <a:gdLst/>
              <a:ahLst/>
              <a:cxnLst/>
              <a:rect l="l" t="t" r="r" b="b"/>
              <a:pathLst>
                <a:path w="13806932" h="7706106">
                  <a:moveTo>
                    <a:pt x="0" y="0"/>
                  </a:moveTo>
                  <a:lnTo>
                    <a:pt x="13806932" y="0"/>
                  </a:lnTo>
                  <a:lnTo>
                    <a:pt x="13806932" y="7706106"/>
                  </a:lnTo>
                  <a:lnTo>
                    <a:pt x="0" y="7706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5" b="-2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2048677" y="3771309"/>
            <a:ext cx="5256457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Netflix is one of the most popular online streaming platforms, providing movies, TV shows, web series, and Netflix Originals.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48677" y="5840911"/>
            <a:ext cx="5256457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This subscription-based service is accessible on multiple devices, serving millions of users worldwide who rely on Netflix for entertainment.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C3A64-D2AD-4BF4-BDBB-79F1C3C68D2F}"/>
              </a:ext>
            </a:extLst>
          </p:cNvPr>
          <p:cNvSpPr/>
          <p:nvPr/>
        </p:nvSpPr>
        <p:spPr>
          <a:xfrm>
            <a:off x="3245611" y="8774786"/>
            <a:ext cx="11452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88351" y="1241425"/>
            <a:ext cx="8176622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Common Netflix Issues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87476" y="2936672"/>
            <a:ext cx="8019459" cy="2796330"/>
            <a:chOff x="0" y="0"/>
            <a:chExt cx="10692613" cy="3728441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10679938" cy="3715766"/>
            </a:xfrm>
            <a:custGeom>
              <a:avLst/>
              <a:gdLst/>
              <a:ahLst/>
              <a:cxnLst/>
              <a:rect l="l" t="t" r="r" b="b"/>
              <a:pathLst>
                <a:path w="10679938" h="3715766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807" y="0"/>
                  </a:lnTo>
                  <a:cubicBezTo>
                    <a:pt x="10608690" y="0"/>
                    <a:pt x="10679938" y="71120"/>
                    <a:pt x="10679938" y="158750"/>
                  </a:cubicBezTo>
                  <a:lnTo>
                    <a:pt x="10679938" y="3557016"/>
                  </a:lnTo>
                  <a:cubicBezTo>
                    <a:pt x="10679938" y="3644646"/>
                    <a:pt x="10608690" y="3715766"/>
                    <a:pt x="10520807" y="3715766"/>
                  </a:cubicBezTo>
                  <a:lnTo>
                    <a:pt x="159131" y="3715766"/>
                  </a:lnTo>
                  <a:cubicBezTo>
                    <a:pt x="71247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692638" cy="3728466"/>
            </a:xfrm>
            <a:custGeom>
              <a:avLst/>
              <a:gdLst/>
              <a:ahLst/>
              <a:cxnLst/>
              <a:rect l="l" t="t" r="r" b="b"/>
              <a:pathLst>
                <a:path w="10692638" h="3728466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10527157" y="0"/>
                  </a:lnTo>
                  <a:lnTo>
                    <a:pt x="10527157" y="6350"/>
                  </a:lnTo>
                  <a:lnTo>
                    <a:pt x="10527157" y="0"/>
                  </a:lnTo>
                  <a:cubicBezTo>
                    <a:pt x="10618597" y="0"/>
                    <a:pt x="10692638" y="73914"/>
                    <a:pt x="10692638" y="165100"/>
                  </a:cubicBezTo>
                  <a:lnTo>
                    <a:pt x="10686288" y="165100"/>
                  </a:lnTo>
                  <a:lnTo>
                    <a:pt x="10692638" y="165100"/>
                  </a:lnTo>
                  <a:lnTo>
                    <a:pt x="10692638" y="3563366"/>
                  </a:lnTo>
                  <a:lnTo>
                    <a:pt x="10686288" y="3563366"/>
                  </a:lnTo>
                  <a:lnTo>
                    <a:pt x="10692638" y="3563366"/>
                  </a:lnTo>
                  <a:cubicBezTo>
                    <a:pt x="10692638" y="3654552"/>
                    <a:pt x="10618597" y="3728466"/>
                    <a:pt x="10527157" y="3728466"/>
                  </a:cubicBezTo>
                  <a:lnTo>
                    <a:pt x="10527157" y="3722116"/>
                  </a:lnTo>
                  <a:lnTo>
                    <a:pt x="10527157" y="3728466"/>
                  </a:lnTo>
                  <a:lnTo>
                    <a:pt x="165481" y="3728466"/>
                  </a:lnTo>
                  <a:lnTo>
                    <a:pt x="165481" y="3722116"/>
                  </a:lnTo>
                  <a:lnTo>
                    <a:pt x="165481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481" y="3715766"/>
                  </a:cubicBezTo>
                  <a:lnTo>
                    <a:pt x="10527157" y="3715766"/>
                  </a:lnTo>
                  <a:cubicBezTo>
                    <a:pt x="10611485" y="3715766"/>
                    <a:pt x="10679938" y="3647567"/>
                    <a:pt x="10679938" y="3563366"/>
                  </a:cubicBezTo>
                  <a:lnTo>
                    <a:pt x="10679938" y="165100"/>
                  </a:lnTo>
                  <a:cubicBezTo>
                    <a:pt x="10679938" y="80899"/>
                    <a:pt x="10611612" y="12700"/>
                    <a:pt x="10527157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85284" y="3234480"/>
            <a:ext cx="850554" cy="850554"/>
            <a:chOff x="0" y="0"/>
            <a:chExt cx="1134072" cy="11340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14" name="Freeform 14" descr="preencoded.png"/>
          <p:cNvSpPr/>
          <p:nvPr/>
        </p:nvSpPr>
        <p:spPr>
          <a:xfrm>
            <a:off x="1519238" y="3468291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85284" y="435903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Error Codes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5284" y="4895850"/>
            <a:ext cx="742384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NW-2-5, 12001, 1001, 40104, 5009, 5403, 11853, 1011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280922" y="2936672"/>
            <a:ext cx="8019602" cy="2796330"/>
            <a:chOff x="0" y="0"/>
            <a:chExt cx="10692803" cy="3728441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10680065" cy="3715766"/>
            </a:xfrm>
            <a:custGeom>
              <a:avLst/>
              <a:gdLst/>
              <a:ahLst/>
              <a:cxnLst/>
              <a:rect l="l" t="t" r="r" b="b"/>
              <a:pathLst>
                <a:path w="10680065" h="3715766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934" y="0"/>
                  </a:lnTo>
                  <a:cubicBezTo>
                    <a:pt x="10608818" y="0"/>
                    <a:pt x="10680065" y="71120"/>
                    <a:pt x="10680065" y="158750"/>
                  </a:cubicBezTo>
                  <a:lnTo>
                    <a:pt x="10680065" y="3557016"/>
                  </a:lnTo>
                  <a:cubicBezTo>
                    <a:pt x="10680065" y="3644646"/>
                    <a:pt x="10608818" y="3715766"/>
                    <a:pt x="10520934" y="3715766"/>
                  </a:cubicBezTo>
                  <a:lnTo>
                    <a:pt x="159131" y="3715766"/>
                  </a:lnTo>
                  <a:cubicBezTo>
                    <a:pt x="71247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0692765" cy="3728466"/>
            </a:xfrm>
            <a:custGeom>
              <a:avLst/>
              <a:gdLst/>
              <a:ahLst/>
              <a:cxnLst/>
              <a:rect l="l" t="t" r="r" b="b"/>
              <a:pathLst>
                <a:path w="10692765" h="3728466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10527284" y="0"/>
                  </a:lnTo>
                  <a:lnTo>
                    <a:pt x="10527284" y="6350"/>
                  </a:lnTo>
                  <a:lnTo>
                    <a:pt x="10527284" y="0"/>
                  </a:lnTo>
                  <a:cubicBezTo>
                    <a:pt x="10618724" y="0"/>
                    <a:pt x="10692765" y="73914"/>
                    <a:pt x="10692765" y="165100"/>
                  </a:cubicBezTo>
                  <a:lnTo>
                    <a:pt x="10686415" y="165100"/>
                  </a:lnTo>
                  <a:lnTo>
                    <a:pt x="10692765" y="165100"/>
                  </a:lnTo>
                  <a:lnTo>
                    <a:pt x="10692765" y="3563366"/>
                  </a:lnTo>
                  <a:lnTo>
                    <a:pt x="10686415" y="3563366"/>
                  </a:lnTo>
                  <a:lnTo>
                    <a:pt x="10692765" y="3563366"/>
                  </a:lnTo>
                  <a:cubicBezTo>
                    <a:pt x="10692765" y="3654552"/>
                    <a:pt x="10618724" y="3728466"/>
                    <a:pt x="10527284" y="3728466"/>
                  </a:cubicBezTo>
                  <a:lnTo>
                    <a:pt x="10527284" y="3722116"/>
                  </a:lnTo>
                  <a:lnTo>
                    <a:pt x="10527284" y="3728466"/>
                  </a:lnTo>
                  <a:lnTo>
                    <a:pt x="165481" y="3728466"/>
                  </a:lnTo>
                  <a:lnTo>
                    <a:pt x="165481" y="3722116"/>
                  </a:lnTo>
                  <a:lnTo>
                    <a:pt x="165481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481" y="3715766"/>
                  </a:cubicBezTo>
                  <a:lnTo>
                    <a:pt x="10527284" y="3715766"/>
                  </a:lnTo>
                  <a:cubicBezTo>
                    <a:pt x="10611612" y="3715766"/>
                    <a:pt x="10680065" y="3647567"/>
                    <a:pt x="10680065" y="3563366"/>
                  </a:cubicBezTo>
                  <a:lnTo>
                    <a:pt x="10680065" y="165100"/>
                  </a:lnTo>
                  <a:cubicBezTo>
                    <a:pt x="10680065" y="80899"/>
                    <a:pt x="10611739" y="12700"/>
                    <a:pt x="10527284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578731" y="3234480"/>
            <a:ext cx="850554" cy="850554"/>
            <a:chOff x="0" y="0"/>
            <a:chExt cx="1134072" cy="11340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22" name="Freeform 22" descr="preencoded.png"/>
          <p:cNvSpPr/>
          <p:nvPr/>
        </p:nvSpPr>
        <p:spPr>
          <a:xfrm>
            <a:off x="9812684" y="3468291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659" r="-3656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578731" y="435903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Login Problems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78731" y="4895850"/>
            <a:ext cx="7423995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Unable to access account or sign in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87476" y="6006998"/>
            <a:ext cx="8019459" cy="2498532"/>
            <a:chOff x="0" y="0"/>
            <a:chExt cx="10692613" cy="3728441"/>
          </a:xfrm>
        </p:grpSpPr>
        <p:sp>
          <p:nvSpPr>
            <p:cNvPr id="26" name="Freeform 26"/>
            <p:cNvSpPr/>
            <p:nvPr/>
          </p:nvSpPr>
          <p:spPr>
            <a:xfrm>
              <a:off x="6350" y="6350"/>
              <a:ext cx="10679938" cy="3715766"/>
            </a:xfrm>
            <a:custGeom>
              <a:avLst/>
              <a:gdLst/>
              <a:ahLst/>
              <a:cxnLst/>
              <a:rect l="l" t="t" r="r" b="b"/>
              <a:pathLst>
                <a:path w="10679938" h="3715766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807" y="0"/>
                  </a:lnTo>
                  <a:cubicBezTo>
                    <a:pt x="10608690" y="0"/>
                    <a:pt x="10679938" y="71120"/>
                    <a:pt x="10679938" y="158750"/>
                  </a:cubicBezTo>
                  <a:lnTo>
                    <a:pt x="10679938" y="3557016"/>
                  </a:lnTo>
                  <a:cubicBezTo>
                    <a:pt x="10679938" y="3644646"/>
                    <a:pt x="10608690" y="3715766"/>
                    <a:pt x="10520807" y="3715766"/>
                  </a:cubicBezTo>
                  <a:lnTo>
                    <a:pt x="159131" y="3715766"/>
                  </a:lnTo>
                  <a:cubicBezTo>
                    <a:pt x="71247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0692638" cy="3728466"/>
            </a:xfrm>
            <a:custGeom>
              <a:avLst/>
              <a:gdLst/>
              <a:ahLst/>
              <a:cxnLst/>
              <a:rect l="l" t="t" r="r" b="b"/>
              <a:pathLst>
                <a:path w="10692638" h="3728466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10527157" y="0"/>
                  </a:lnTo>
                  <a:lnTo>
                    <a:pt x="10527157" y="6350"/>
                  </a:lnTo>
                  <a:lnTo>
                    <a:pt x="10527157" y="0"/>
                  </a:lnTo>
                  <a:cubicBezTo>
                    <a:pt x="10618597" y="0"/>
                    <a:pt x="10692638" y="73914"/>
                    <a:pt x="10692638" y="165100"/>
                  </a:cubicBezTo>
                  <a:lnTo>
                    <a:pt x="10686288" y="165100"/>
                  </a:lnTo>
                  <a:lnTo>
                    <a:pt x="10692638" y="165100"/>
                  </a:lnTo>
                  <a:lnTo>
                    <a:pt x="10692638" y="3563366"/>
                  </a:lnTo>
                  <a:lnTo>
                    <a:pt x="10686288" y="3563366"/>
                  </a:lnTo>
                  <a:lnTo>
                    <a:pt x="10692638" y="3563366"/>
                  </a:lnTo>
                  <a:cubicBezTo>
                    <a:pt x="10692638" y="3654552"/>
                    <a:pt x="10618597" y="3728466"/>
                    <a:pt x="10527157" y="3728466"/>
                  </a:cubicBezTo>
                  <a:lnTo>
                    <a:pt x="10527157" y="3722116"/>
                  </a:lnTo>
                  <a:lnTo>
                    <a:pt x="10527157" y="3728466"/>
                  </a:lnTo>
                  <a:lnTo>
                    <a:pt x="165481" y="3728466"/>
                  </a:lnTo>
                  <a:lnTo>
                    <a:pt x="165481" y="3722116"/>
                  </a:lnTo>
                  <a:lnTo>
                    <a:pt x="165481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481" y="3715766"/>
                  </a:cubicBezTo>
                  <a:lnTo>
                    <a:pt x="10527157" y="3715766"/>
                  </a:lnTo>
                  <a:cubicBezTo>
                    <a:pt x="10611485" y="3715766"/>
                    <a:pt x="10679938" y="3647567"/>
                    <a:pt x="10679938" y="3563366"/>
                  </a:cubicBezTo>
                  <a:lnTo>
                    <a:pt x="10679938" y="165100"/>
                  </a:lnTo>
                  <a:cubicBezTo>
                    <a:pt x="10679938" y="80899"/>
                    <a:pt x="10611612" y="12700"/>
                    <a:pt x="10527157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85284" y="6304807"/>
            <a:ext cx="850554" cy="850554"/>
            <a:chOff x="0" y="0"/>
            <a:chExt cx="1134072" cy="11340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30" name="Freeform 30" descr="preencoded.png"/>
          <p:cNvSpPr/>
          <p:nvPr/>
        </p:nvSpPr>
        <p:spPr>
          <a:xfrm>
            <a:off x="1519238" y="6538617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098" r="-6096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285284" y="7429348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Black Screen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5284" y="7966177"/>
            <a:ext cx="742384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Video not displaying properly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80922" y="6006998"/>
            <a:ext cx="8019602" cy="2494293"/>
            <a:chOff x="0" y="0"/>
            <a:chExt cx="10692803" cy="3728441"/>
          </a:xfrm>
        </p:grpSpPr>
        <p:sp>
          <p:nvSpPr>
            <p:cNvPr id="34" name="Freeform 34"/>
            <p:cNvSpPr/>
            <p:nvPr/>
          </p:nvSpPr>
          <p:spPr>
            <a:xfrm>
              <a:off x="6350" y="6350"/>
              <a:ext cx="10680065" cy="3715766"/>
            </a:xfrm>
            <a:custGeom>
              <a:avLst/>
              <a:gdLst/>
              <a:ahLst/>
              <a:cxnLst/>
              <a:rect l="l" t="t" r="r" b="b"/>
              <a:pathLst>
                <a:path w="10680065" h="3715766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934" y="0"/>
                  </a:lnTo>
                  <a:cubicBezTo>
                    <a:pt x="10608818" y="0"/>
                    <a:pt x="10680065" y="71120"/>
                    <a:pt x="10680065" y="158750"/>
                  </a:cubicBezTo>
                  <a:lnTo>
                    <a:pt x="10680065" y="3557016"/>
                  </a:lnTo>
                  <a:cubicBezTo>
                    <a:pt x="10680065" y="3644646"/>
                    <a:pt x="10608818" y="3715766"/>
                    <a:pt x="10520934" y="3715766"/>
                  </a:cubicBezTo>
                  <a:lnTo>
                    <a:pt x="159131" y="3715766"/>
                  </a:lnTo>
                  <a:cubicBezTo>
                    <a:pt x="71247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0692765" cy="3728466"/>
            </a:xfrm>
            <a:custGeom>
              <a:avLst/>
              <a:gdLst/>
              <a:ahLst/>
              <a:cxnLst/>
              <a:rect l="l" t="t" r="r" b="b"/>
              <a:pathLst>
                <a:path w="10692765" h="3728466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10527284" y="0"/>
                  </a:lnTo>
                  <a:lnTo>
                    <a:pt x="10527284" y="6350"/>
                  </a:lnTo>
                  <a:lnTo>
                    <a:pt x="10527284" y="0"/>
                  </a:lnTo>
                  <a:cubicBezTo>
                    <a:pt x="10618724" y="0"/>
                    <a:pt x="10692765" y="73914"/>
                    <a:pt x="10692765" y="165100"/>
                  </a:cubicBezTo>
                  <a:lnTo>
                    <a:pt x="10686415" y="165100"/>
                  </a:lnTo>
                  <a:lnTo>
                    <a:pt x="10692765" y="165100"/>
                  </a:lnTo>
                  <a:lnTo>
                    <a:pt x="10692765" y="3563366"/>
                  </a:lnTo>
                  <a:lnTo>
                    <a:pt x="10686415" y="3563366"/>
                  </a:lnTo>
                  <a:lnTo>
                    <a:pt x="10692765" y="3563366"/>
                  </a:lnTo>
                  <a:cubicBezTo>
                    <a:pt x="10692765" y="3654552"/>
                    <a:pt x="10618724" y="3728466"/>
                    <a:pt x="10527284" y="3728466"/>
                  </a:cubicBezTo>
                  <a:lnTo>
                    <a:pt x="10527284" y="3722116"/>
                  </a:lnTo>
                  <a:lnTo>
                    <a:pt x="10527284" y="3728466"/>
                  </a:lnTo>
                  <a:lnTo>
                    <a:pt x="165481" y="3728466"/>
                  </a:lnTo>
                  <a:lnTo>
                    <a:pt x="165481" y="3722116"/>
                  </a:lnTo>
                  <a:lnTo>
                    <a:pt x="165481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481" y="3715766"/>
                  </a:cubicBezTo>
                  <a:lnTo>
                    <a:pt x="10527284" y="3715766"/>
                  </a:lnTo>
                  <a:cubicBezTo>
                    <a:pt x="10611612" y="3715766"/>
                    <a:pt x="10680065" y="3647567"/>
                    <a:pt x="10680065" y="3563366"/>
                  </a:cubicBezTo>
                  <a:lnTo>
                    <a:pt x="10680065" y="165100"/>
                  </a:lnTo>
                  <a:cubicBezTo>
                    <a:pt x="10680065" y="80899"/>
                    <a:pt x="10611739" y="12700"/>
                    <a:pt x="10527284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9578731" y="6304807"/>
            <a:ext cx="850554" cy="850554"/>
            <a:chOff x="0" y="0"/>
            <a:chExt cx="1134072" cy="113407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38" name="Freeform 38" descr="preencoded.png"/>
          <p:cNvSpPr/>
          <p:nvPr/>
        </p:nvSpPr>
        <p:spPr>
          <a:xfrm>
            <a:off x="9812684" y="6538617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8293" r="-18291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9578731" y="7429348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App Crashing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578731" y="7966177"/>
            <a:ext cx="7423995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Application not loading or freezing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AD3A54-2E73-4ACE-99D0-C470D73FBB78}"/>
              </a:ext>
            </a:extLst>
          </p:cNvPr>
          <p:cNvSpPr/>
          <p:nvPr/>
        </p:nvSpPr>
        <p:spPr>
          <a:xfrm>
            <a:off x="2438400" y="8848704"/>
            <a:ext cx="11452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049000" y="628459"/>
            <a:ext cx="6246762" cy="8572806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029010" y="901452"/>
            <a:ext cx="9393736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Causes of Netflix Problems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38" y="2396881"/>
            <a:ext cx="1417587" cy="1701108"/>
            <a:chOff x="0" y="0"/>
            <a:chExt cx="1890116" cy="2268144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1890141" cy="2268093"/>
            </a:xfrm>
            <a:custGeom>
              <a:avLst/>
              <a:gdLst/>
              <a:ahLst/>
              <a:cxnLst/>
              <a:rect l="l" t="t" r="r" b="b"/>
              <a:pathLst>
                <a:path w="1890141" h="2268093">
                  <a:moveTo>
                    <a:pt x="0" y="0"/>
                  </a:moveTo>
                  <a:lnTo>
                    <a:pt x="1890141" y="0"/>
                  </a:lnTo>
                  <a:lnTo>
                    <a:pt x="1890141" y="2268093"/>
                  </a:lnTo>
                  <a:lnTo>
                    <a:pt x="0" y="2268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5" r="1" b="-5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693346" y="2670867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Poor Internet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93346" y="3207696"/>
            <a:ext cx="7744416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Weak or unstable connection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2238" y="4097979"/>
            <a:ext cx="1417587" cy="1701108"/>
            <a:chOff x="0" y="0"/>
            <a:chExt cx="1890116" cy="2268144"/>
          </a:xfrm>
        </p:grpSpPr>
        <p:sp>
          <p:nvSpPr>
            <p:cNvPr id="16" name="Freeform 16" descr="preencoded.png"/>
            <p:cNvSpPr/>
            <p:nvPr/>
          </p:nvSpPr>
          <p:spPr>
            <a:xfrm>
              <a:off x="0" y="0"/>
              <a:ext cx="1890141" cy="2268093"/>
            </a:xfrm>
            <a:custGeom>
              <a:avLst/>
              <a:gdLst/>
              <a:ahLst/>
              <a:cxnLst/>
              <a:rect l="l" t="t" r="r" b="b"/>
              <a:pathLst>
                <a:path w="1890141" h="2268093">
                  <a:moveTo>
                    <a:pt x="0" y="0"/>
                  </a:moveTo>
                  <a:lnTo>
                    <a:pt x="1890141" y="0"/>
                  </a:lnTo>
                  <a:lnTo>
                    <a:pt x="1890141" y="2268093"/>
                  </a:lnTo>
                  <a:lnTo>
                    <a:pt x="0" y="2268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5" r="1" b="-57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693346" y="4371975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Device Issues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93346" y="4908794"/>
            <a:ext cx="7744416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Compatibility problems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70140" y="5630678"/>
            <a:ext cx="1417587" cy="1387026"/>
            <a:chOff x="0" y="0"/>
            <a:chExt cx="1890116" cy="2268144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1890141" cy="2268093"/>
            </a:xfrm>
            <a:custGeom>
              <a:avLst/>
              <a:gdLst/>
              <a:ahLst/>
              <a:cxnLst/>
              <a:rect l="l" t="t" r="r" b="b"/>
              <a:pathLst>
                <a:path w="1890141" h="2268093">
                  <a:moveTo>
                    <a:pt x="0" y="0"/>
                  </a:moveTo>
                  <a:lnTo>
                    <a:pt x="1890141" y="0"/>
                  </a:lnTo>
                  <a:lnTo>
                    <a:pt x="1890141" y="2268093"/>
                  </a:lnTo>
                  <a:lnTo>
                    <a:pt x="0" y="2268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5" r="1" b="-57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2693346" y="6073083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Configuration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93346" y="6609902"/>
            <a:ext cx="7744416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App settings misconfigured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0159" y="7140050"/>
            <a:ext cx="1417587" cy="1387057"/>
            <a:chOff x="0" y="0"/>
            <a:chExt cx="1890116" cy="2268144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1890141" cy="2268093"/>
            </a:xfrm>
            <a:custGeom>
              <a:avLst/>
              <a:gdLst/>
              <a:ahLst/>
              <a:cxnLst/>
              <a:rect l="l" t="t" r="r" b="b"/>
              <a:pathLst>
                <a:path w="1890141" h="2268093">
                  <a:moveTo>
                    <a:pt x="0" y="0"/>
                  </a:moveTo>
                  <a:lnTo>
                    <a:pt x="1890141" y="0"/>
                  </a:lnTo>
                  <a:lnTo>
                    <a:pt x="1890141" y="2268093"/>
                  </a:lnTo>
                  <a:lnTo>
                    <a:pt x="0" y="2268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5" r="1" b="-57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2693345" y="737484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Account Settings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33650" y="7911471"/>
            <a:ext cx="7744416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Profile or subscription issues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CB1A4D-4886-4719-9835-E98AD6FC9584}"/>
              </a:ext>
            </a:extLst>
          </p:cNvPr>
          <p:cNvSpPr/>
          <p:nvPr/>
        </p:nvSpPr>
        <p:spPr>
          <a:xfrm>
            <a:off x="839274" y="8782666"/>
            <a:ext cx="985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167402" y="2883191"/>
            <a:ext cx="12881077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Netflix Customer Support Assistance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4637780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Get help when facing issues while streaming content. Our support team is available 24/7 to assist you.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992238" y="5496077"/>
            <a:ext cx="708717" cy="708717"/>
          </a:xfrm>
          <a:custGeom>
            <a:avLst/>
            <a:gdLst/>
            <a:ahLst/>
            <a:cxnLst/>
            <a:rect l="l" t="t" r="r" b="b"/>
            <a:pathLst>
              <a:path w="708717" h="708717">
                <a:moveTo>
                  <a:pt x="0" y="0"/>
                </a:moveTo>
                <a:lnTo>
                  <a:pt x="708717" y="0"/>
                </a:lnTo>
                <a:lnTo>
                  <a:pt x="708717" y="708718"/>
                </a:lnTo>
                <a:lnTo>
                  <a:pt x="0" y="708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55314" y="548655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Phone Support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55314" y="6023372"/>
            <a:ext cx="413519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Speak directly with our technical experts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6544866" y="5496077"/>
            <a:ext cx="708717" cy="708717"/>
          </a:xfrm>
          <a:custGeom>
            <a:avLst/>
            <a:gdLst/>
            <a:ahLst/>
            <a:cxnLst/>
            <a:rect l="l" t="t" r="r" b="b"/>
            <a:pathLst>
              <a:path w="708717" h="708717">
                <a:moveTo>
                  <a:pt x="0" y="0"/>
                </a:moveTo>
                <a:lnTo>
                  <a:pt x="708717" y="0"/>
                </a:lnTo>
                <a:lnTo>
                  <a:pt x="708717" y="708718"/>
                </a:lnTo>
                <a:lnTo>
                  <a:pt x="0" y="708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607941" y="548655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Live Chat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07941" y="6023372"/>
            <a:ext cx="413519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Instant response and real-time problem solving</a:t>
            </a:r>
          </a:p>
        </p:txBody>
      </p:sp>
      <p:sp>
        <p:nvSpPr>
          <p:cNvPr id="16" name="Freeform 16" descr="preencoded.png"/>
          <p:cNvSpPr/>
          <p:nvPr/>
        </p:nvSpPr>
        <p:spPr>
          <a:xfrm>
            <a:off x="12097493" y="5496077"/>
            <a:ext cx="708717" cy="708717"/>
          </a:xfrm>
          <a:custGeom>
            <a:avLst/>
            <a:gdLst/>
            <a:ahLst/>
            <a:cxnLst/>
            <a:rect l="l" t="t" r="r" b="b"/>
            <a:pathLst>
              <a:path w="708717" h="708717">
                <a:moveTo>
                  <a:pt x="0" y="0"/>
                </a:moveTo>
                <a:lnTo>
                  <a:pt x="708717" y="0"/>
                </a:lnTo>
                <a:lnTo>
                  <a:pt x="708717" y="708718"/>
                </a:lnTo>
                <a:lnTo>
                  <a:pt x="0" y="7087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333" r="-19334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160578" y="548655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Email Assistance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60578" y="6023372"/>
            <a:ext cx="413519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Detailed support for complex issues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3152A-2199-4E88-AF9A-751153DECDC6}"/>
              </a:ext>
            </a:extLst>
          </p:cNvPr>
          <p:cNvSpPr/>
          <p:nvPr/>
        </p:nvSpPr>
        <p:spPr>
          <a:xfrm>
            <a:off x="2417430" y="8794251"/>
            <a:ext cx="12515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9326" y="1014823"/>
            <a:ext cx="7263403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Issues We Help Solve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73188" y="2775795"/>
            <a:ext cx="8048034" cy="2201618"/>
            <a:chOff x="0" y="0"/>
            <a:chExt cx="10730713" cy="2935491"/>
          </a:xfrm>
        </p:grpSpPr>
        <p:sp>
          <p:nvSpPr>
            <p:cNvPr id="10" name="Freeform 10"/>
            <p:cNvSpPr/>
            <p:nvPr/>
          </p:nvSpPr>
          <p:spPr>
            <a:xfrm>
              <a:off x="25400" y="25400"/>
              <a:ext cx="10679938" cy="2884678"/>
            </a:xfrm>
            <a:custGeom>
              <a:avLst/>
              <a:gdLst/>
              <a:ahLst/>
              <a:cxnLst/>
              <a:rect l="l" t="t" r="r" b="b"/>
              <a:pathLst>
                <a:path w="10679938" h="2884678">
                  <a:moveTo>
                    <a:pt x="0" y="243840"/>
                  </a:moveTo>
                  <a:cubicBezTo>
                    <a:pt x="0" y="109220"/>
                    <a:pt x="110617" y="0"/>
                    <a:pt x="247015" y="0"/>
                  </a:cubicBezTo>
                  <a:lnTo>
                    <a:pt x="10432923" y="0"/>
                  </a:lnTo>
                  <a:cubicBezTo>
                    <a:pt x="10569321" y="0"/>
                    <a:pt x="10679938" y="109220"/>
                    <a:pt x="10679938" y="243840"/>
                  </a:cubicBezTo>
                  <a:lnTo>
                    <a:pt x="10679938" y="2640838"/>
                  </a:lnTo>
                  <a:cubicBezTo>
                    <a:pt x="10679938" y="2775458"/>
                    <a:pt x="10569321" y="2884678"/>
                    <a:pt x="10432923" y="2884678"/>
                  </a:cubicBezTo>
                  <a:lnTo>
                    <a:pt x="247015" y="2884678"/>
                  </a:lnTo>
                  <a:cubicBezTo>
                    <a:pt x="110617" y="2884678"/>
                    <a:pt x="0" y="2775458"/>
                    <a:pt x="0" y="26408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730738" cy="2935478"/>
            </a:xfrm>
            <a:custGeom>
              <a:avLst/>
              <a:gdLst/>
              <a:ahLst/>
              <a:cxnLst/>
              <a:rect l="l" t="t" r="r" b="b"/>
              <a:pathLst>
                <a:path w="10730738" h="2935478">
                  <a:moveTo>
                    <a:pt x="0" y="269240"/>
                  </a:moveTo>
                  <a:cubicBezTo>
                    <a:pt x="0" y="120269"/>
                    <a:pt x="122301" y="0"/>
                    <a:pt x="272415" y="0"/>
                  </a:cubicBezTo>
                  <a:lnTo>
                    <a:pt x="10458323" y="0"/>
                  </a:lnTo>
                  <a:lnTo>
                    <a:pt x="10458323" y="25400"/>
                  </a:lnTo>
                  <a:lnTo>
                    <a:pt x="10458323" y="0"/>
                  </a:lnTo>
                  <a:cubicBezTo>
                    <a:pt x="10608437" y="0"/>
                    <a:pt x="10730738" y="120269"/>
                    <a:pt x="10730738" y="269240"/>
                  </a:cubicBezTo>
                  <a:lnTo>
                    <a:pt x="10705338" y="269240"/>
                  </a:lnTo>
                  <a:lnTo>
                    <a:pt x="10730738" y="269240"/>
                  </a:lnTo>
                  <a:lnTo>
                    <a:pt x="10730738" y="2666238"/>
                  </a:lnTo>
                  <a:lnTo>
                    <a:pt x="10705338" y="2666238"/>
                  </a:lnTo>
                  <a:lnTo>
                    <a:pt x="10730738" y="2666238"/>
                  </a:lnTo>
                  <a:cubicBezTo>
                    <a:pt x="10730738" y="2815209"/>
                    <a:pt x="10608437" y="2935478"/>
                    <a:pt x="10458323" y="2935478"/>
                  </a:cubicBezTo>
                  <a:lnTo>
                    <a:pt x="10458323" y="2910078"/>
                  </a:lnTo>
                  <a:lnTo>
                    <a:pt x="10458323" y="2935478"/>
                  </a:lnTo>
                  <a:lnTo>
                    <a:pt x="272415" y="2935478"/>
                  </a:lnTo>
                  <a:lnTo>
                    <a:pt x="272415" y="2910078"/>
                  </a:lnTo>
                  <a:lnTo>
                    <a:pt x="272415" y="2935478"/>
                  </a:lnTo>
                  <a:cubicBezTo>
                    <a:pt x="122301" y="2935478"/>
                    <a:pt x="0" y="2815209"/>
                    <a:pt x="0" y="2666238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666238"/>
                  </a:lnTo>
                  <a:lnTo>
                    <a:pt x="25400" y="2666238"/>
                  </a:lnTo>
                  <a:lnTo>
                    <a:pt x="50800" y="2666238"/>
                  </a:lnTo>
                  <a:cubicBezTo>
                    <a:pt x="50800" y="2786634"/>
                    <a:pt x="149733" y="2884678"/>
                    <a:pt x="272415" y="2884678"/>
                  </a:cubicBezTo>
                  <a:lnTo>
                    <a:pt x="10458323" y="2884678"/>
                  </a:lnTo>
                  <a:cubicBezTo>
                    <a:pt x="10581005" y="2884678"/>
                    <a:pt x="10679938" y="2786634"/>
                    <a:pt x="10679938" y="2666238"/>
                  </a:cubicBezTo>
                  <a:lnTo>
                    <a:pt x="10679938" y="269240"/>
                  </a:lnTo>
                  <a:cubicBezTo>
                    <a:pt x="10679938" y="148844"/>
                    <a:pt x="10581005" y="50800"/>
                    <a:pt x="10458323" y="50800"/>
                  </a:cubicBezTo>
                  <a:lnTo>
                    <a:pt x="272415" y="50800"/>
                  </a:lnTo>
                  <a:lnTo>
                    <a:pt x="272415" y="25400"/>
                  </a:lnTo>
                  <a:lnTo>
                    <a:pt x="272415" y="50800"/>
                  </a:lnTo>
                  <a:cubicBezTo>
                    <a:pt x="149733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4138" y="2794845"/>
            <a:ext cx="152400" cy="2163518"/>
            <a:chOff x="0" y="0"/>
            <a:chExt cx="203200" cy="28846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200" cy="2884678"/>
            </a:xfrm>
            <a:custGeom>
              <a:avLst/>
              <a:gdLst/>
              <a:ahLst/>
              <a:cxnLst/>
              <a:rect l="l" t="t" r="r" b="b"/>
              <a:pathLst>
                <a:path w="203200" h="2884678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783078"/>
                  </a:lnTo>
                  <a:cubicBezTo>
                    <a:pt x="203200" y="2839212"/>
                    <a:pt x="157734" y="2884678"/>
                    <a:pt x="101600" y="2884678"/>
                  </a:cubicBezTo>
                  <a:cubicBezTo>
                    <a:pt x="45466" y="2884678"/>
                    <a:pt x="0" y="2839212"/>
                    <a:pt x="0" y="2783078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28159" y="310694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Download Problems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8159" y="3643760"/>
            <a:ext cx="7252392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Unable to download movies or shows for offline viewing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266634" y="2775795"/>
            <a:ext cx="8048177" cy="2201618"/>
            <a:chOff x="0" y="0"/>
            <a:chExt cx="10730903" cy="2935491"/>
          </a:xfrm>
        </p:grpSpPr>
        <p:sp>
          <p:nvSpPr>
            <p:cNvPr id="17" name="Freeform 17"/>
            <p:cNvSpPr/>
            <p:nvPr/>
          </p:nvSpPr>
          <p:spPr>
            <a:xfrm>
              <a:off x="25400" y="25400"/>
              <a:ext cx="10680192" cy="2884678"/>
            </a:xfrm>
            <a:custGeom>
              <a:avLst/>
              <a:gdLst/>
              <a:ahLst/>
              <a:cxnLst/>
              <a:rect l="l" t="t" r="r" b="b"/>
              <a:pathLst>
                <a:path w="10680192" h="2884678">
                  <a:moveTo>
                    <a:pt x="0" y="243840"/>
                  </a:moveTo>
                  <a:cubicBezTo>
                    <a:pt x="0" y="109220"/>
                    <a:pt x="110617" y="0"/>
                    <a:pt x="247015" y="0"/>
                  </a:cubicBezTo>
                  <a:lnTo>
                    <a:pt x="10433177" y="0"/>
                  </a:lnTo>
                  <a:cubicBezTo>
                    <a:pt x="10569575" y="0"/>
                    <a:pt x="10680192" y="109220"/>
                    <a:pt x="10680192" y="243840"/>
                  </a:cubicBezTo>
                  <a:lnTo>
                    <a:pt x="10680192" y="2640838"/>
                  </a:lnTo>
                  <a:cubicBezTo>
                    <a:pt x="10680192" y="2775458"/>
                    <a:pt x="10569575" y="2884678"/>
                    <a:pt x="10433177" y="2884678"/>
                  </a:cubicBezTo>
                  <a:lnTo>
                    <a:pt x="247015" y="2884678"/>
                  </a:lnTo>
                  <a:cubicBezTo>
                    <a:pt x="110617" y="2884678"/>
                    <a:pt x="0" y="2775458"/>
                    <a:pt x="0" y="26408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0730992" cy="2935478"/>
            </a:xfrm>
            <a:custGeom>
              <a:avLst/>
              <a:gdLst/>
              <a:ahLst/>
              <a:cxnLst/>
              <a:rect l="l" t="t" r="r" b="b"/>
              <a:pathLst>
                <a:path w="10730992" h="2935478">
                  <a:moveTo>
                    <a:pt x="0" y="269240"/>
                  </a:moveTo>
                  <a:cubicBezTo>
                    <a:pt x="0" y="120269"/>
                    <a:pt x="122301" y="0"/>
                    <a:pt x="272415" y="0"/>
                  </a:cubicBezTo>
                  <a:lnTo>
                    <a:pt x="10458577" y="0"/>
                  </a:lnTo>
                  <a:lnTo>
                    <a:pt x="10458577" y="25400"/>
                  </a:lnTo>
                  <a:lnTo>
                    <a:pt x="10458577" y="0"/>
                  </a:lnTo>
                  <a:cubicBezTo>
                    <a:pt x="10608691" y="0"/>
                    <a:pt x="10730992" y="120269"/>
                    <a:pt x="10730992" y="269240"/>
                  </a:cubicBezTo>
                  <a:lnTo>
                    <a:pt x="10705592" y="269240"/>
                  </a:lnTo>
                  <a:lnTo>
                    <a:pt x="10730992" y="269240"/>
                  </a:lnTo>
                  <a:lnTo>
                    <a:pt x="10730992" y="2666238"/>
                  </a:lnTo>
                  <a:lnTo>
                    <a:pt x="10705592" y="2666238"/>
                  </a:lnTo>
                  <a:lnTo>
                    <a:pt x="10730992" y="2666238"/>
                  </a:lnTo>
                  <a:cubicBezTo>
                    <a:pt x="10730992" y="2815209"/>
                    <a:pt x="10608691" y="2935478"/>
                    <a:pt x="10458577" y="2935478"/>
                  </a:cubicBezTo>
                  <a:lnTo>
                    <a:pt x="10458577" y="2910078"/>
                  </a:lnTo>
                  <a:lnTo>
                    <a:pt x="10458577" y="2935478"/>
                  </a:lnTo>
                  <a:lnTo>
                    <a:pt x="272415" y="2935478"/>
                  </a:lnTo>
                  <a:lnTo>
                    <a:pt x="272415" y="2910078"/>
                  </a:lnTo>
                  <a:lnTo>
                    <a:pt x="272415" y="2935478"/>
                  </a:lnTo>
                  <a:cubicBezTo>
                    <a:pt x="122301" y="2935478"/>
                    <a:pt x="0" y="2815209"/>
                    <a:pt x="0" y="2666238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666238"/>
                  </a:lnTo>
                  <a:lnTo>
                    <a:pt x="25400" y="2666238"/>
                  </a:lnTo>
                  <a:lnTo>
                    <a:pt x="50800" y="2666238"/>
                  </a:lnTo>
                  <a:cubicBezTo>
                    <a:pt x="50800" y="2786634"/>
                    <a:pt x="149733" y="2884678"/>
                    <a:pt x="272415" y="2884678"/>
                  </a:cubicBezTo>
                  <a:lnTo>
                    <a:pt x="10458577" y="2884678"/>
                  </a:lnTo>
                  <a:cubicBezTo>
                    <a:pt x="10581259" y="2884678"/>
                    <a:pt x="10680192" y="2786634"/>
                    <a:pt x="10680192" y="2666238"/>
                  </a:cubicBezTo>
                  <a:lnTo>
                    <a:pt x="10680192" y="269240"/>
                  </a:lnTo>
                  <a:cubicBezTo>
                    <a:pt x="10680192" y="148844"/>
                    <a:pt x="10581259" y="50800"/>
                    <a:pt x="10458577" y="50800"/>
                  </a:cubicBezTo>
                  <a:lnTo>
                    <a:pt x="272415" y="50800"/>
                  </a:lnTo>
                  <a:lnTo>
                    <a:pt x="272415" y="25400"/>
                  </a:lnTo>
                  <a:lnTo>
                    <a:pt x="272415" y="50800"/>
                  </a:lnTo>
                  <a:cubicBezTo>
                    <a:pt x="149733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247584" y="2794845"/>
            <a:ext cx="152400" cy="2163518"/>
            <a:chOff x="0" y="0"/>
            <a:chExt cx="203200" cy="28846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3200" cy="2884678"/>
            </a:xfrm>
            <a:custGeom>
              <a:avLst/>
              <a:gdLst/>
              <a:ahLst/>
              <a:cxnLst/>
              <a:rect l="l" t="t" r="r" b="b"/>
              <a:pathLst>
                <a:path w="203200" h="2884678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783078"/>
                  </a:lnTo>
                  <a:cubicBezTo>
                    <a:pt x="203200" y="2839212"/>
                    <a:pt x="157734" y="2884678"/>
                    <a:pt x="101600" y="2884678"/>
                  </a:cubicBezTo>
                  <a:cubicBezTo>
                    <a:pt x="45466" y="2884678"/>
                    <a:pt x="0" y="2839212"/>
                    <a:pt x="0" y="2783078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9721606" y="310694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Connection Issues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21606" y="3643760"/>
            <a:ext cx="7252545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Netflix not connecting to Wi-Fi or network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3188" y="5222824"/>
            <a:ext cx="8048034" cy="1747990"/>
            <a:chOff x="0" y="0"/>
            <a:chExt cx="10730713" cy="2330653"/>
          </a:xfrm>
        </p:grpSpPr>
        <p:sp>
          <p:nvSpPr>
            <p:cNvPr id="24" name="Freeform 24"/>
            <p:cNvSpPr/>
            <p:nvPr/>
          </p:nvSpPr>
          <p:spPr>
            <a:xfrm>
              <a:off x="25400" y="25400"/>
              <a:ext cx="10679812" cy="2279904"/>
            </a:xfrm>
            <a:custGeom>
              <a:avLst/>
              <a:gdLst/>
              <a:ahLst/>
              <a:cxnLst/>
              <a:rect l="l" t="t" r="r" b="b"/>
              <a:pathLst>
                <a:path w="10679812" h="2279904">
                  <a:moveTo>
                    <a:pt x="0" y="243840"/>
                  </a:moveTo>
                  <a:cubicBezTo>
                    <a:pt x="0" y="109220"/>
                    <a:pt x="111125" y="0"/>
                    <a:pt x="248031" y="0"/>
                  </a:cubicBezTo>
                  <a:lnTo>
                    <a:pt x="10431780" y="0"/>
                  </a:lnTo>
                  <a:cubicBezTo>
                    <a:pt x="10568813" y="0"/>
                    <a:pt x="10679812" y="109220"/>
                    <a:pt x="10679812" y="243840"/>
                  </a:cubicBezTo>
                  <a:lnTo>
                    <a:pt x="10679812" y="2036064"/>
                  </a:lnTo>
                  <a:cubicBezTo>
                    <a:pt x="10679812" y="2170684"/>
                    <a:pt x="10568687" y="2279904"/>
                    <a:pt x="10431780" y="2279904"/>
                  </a:cubicBezTo>
                  <a:lnTo>
                    <a:pt x="248031" y="2279904"/>
                  </a:lnTo>
                  <a:cubicBezTo>
                    <a:pt x="110998" y="2279904"/>
                    <a:pt x="0" y="2170684"/>
                    <a:pt x="0" y="20360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10730612" cy="2330704"/>
            </a:xfrm>
            <a:custGeom>
              <a:avLst/>
              <a:gdLst/>
              <a:ahLst/>
              <a:cxnLst/>
              <a:rect l="l" t="t" r="r" b="b"/>
              <a:pathLst>
                <a:path w="10730612" h="2330704">
                  <a:moveTo>
                    <a:pt x="0" y="269240"/>
                  </a:moveTo>
                  <a:cubicBezTo>
                    <a:pt x="0" y="120142"/>
                    <a:pt x="122809" y="0"/>
                    <a:pt x="273431" y="0"/>
                  </a:cubicBezTo>
                  <a:lnTo>
                    <a:pt x="10457180" y="0"/>
                  </a:lnTo>
                  <a:lnTo>
                    <a:pt x="10457180" y="25400"/>
                  </a:lnTo>
                  <a:lnTo>
                    <a:pt x="10457180" y="0"/>
                  </a:lnTo>
                  <a:cubicBezTo>
                    <a:pt x="10607802" y="0"/>
                    <a:pt x="10730612" y="120142"/>
                    <a:pt x="10730612" y="269240"/>
                  </a:cubicBezTo>
                  <a:lnTo>
                    <a:pt x="10705212" y="269240"/>
                  </a:lnTo>
                  <a:lnTo>
                    <a:pt x="10730612" y="269240"/>
                  </a:lnTo>
                  <a:lnTo>
                    <a:pt x="10730612" y="2061464"/>
                  </a:lnTo>
                  <a:lnTo>
                    <a:pt x="10705212" y="2061464"/>
                  </a:lnTo>
                  <a:lnTo>
                    <a:pt x="10730612" y="2061464"/>
                  </a:lnTo>
                  <a:cubicBezTo>
                    <a:pt x="10730612" y="2210562"/>
                    <a:pt x="10607802" y="2330704"/>
                    <a:pt x="10457180" y="2330704"/>
                  </a:cubicBezTo>
                  <a:lnTo>
                    <a:pt x="10457180" y="2305304"/>
                  </a:lnTo>
                  <a:lnTo>
                    <a:pt x="10457180" y="2330704"/>
                  </a:lnTo>
                  <a:lnTo>
                    <a:pt x="273431" y="2330704"/>
                  </a:lnTo>
                  <a:lnTo>
                    <a:pt x="273431" y="2305304"/>
                  </a:lnTo>
                  <a:lnTo>
                    <a:pt x="273431" y="2330704"/>
                  </a:lnTo>
                  <a:cubicBezTo>
                    <a:pt x="122809" y="2330704"/>
                    <a:pt x="0" y="2210562"/>
                    <a:pt x="0" y="206146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061464"/>
                  </a:lnTo>
                  <a:lnTo>
                    <a:pt x="25400" y="2061464"/>
                  </a:lnTo>
                  <a:lnTo>
                    <a:pt x="50800" y="2061464"/>
                  </a:lnTo>
                  <a:cubicBezTo>
                    <a:pt x="50800" y="2181733"/>
                    <a:pt x="150114" y="2279904"/>
                    <a:pt x="273431" y="2279904"/>
                  </a:cubicBezTo>
                  <a:lnTo>
                    <a:pt x="10457180" y="2279904"/>
                  </a:lnTo>
                  <a:cubicBezTo>
                    <a:pt x="10580624" y="2279904"/>
                    <a:pt x="10679812" y="2181733"/>
                    <a:pt x="10679812" y="2061464"/>
                  </a:cubicBezTo>
                  <a:lnTo>
                    <a:pt x="10679812" y="269240"/>
                  </a:lnTo>
                  <a:cubicBezTo>
                    <a:pt x="10679812" y="148971"/>
                    <a:pt x="10580498" y="50800"/>
                    <a:pt x="10457180" y="50800"/>
                  </a:cubicBezTo>
                  <a:lnTo>
                    <a:pt x="273431" y="50800"/>
                  </a:lnTo>
                  <a:lnTo>
                    <a:pt x="273431" y="25400"/>
                  </a:lnTo>
                  <a:lnTo>
                    <a:pt x="273431" y="50800"/>
                  </a:lnTo>
                  <a:cubicBezTo>
                    <a:pt x="150114" y="50800"/>
                    <a:pt x="50800" y="148971"/>
                    <a:pt x="50800" y="26924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54138" y="5241874"/>
            <a:ext cx="152400" cy="1709890"/>
            <a:chOff x="0" y="0"/>
            <a:chExt cx="203200" cy="22798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3200" cy="2279904"/>
            </a:xfrm>
            <a:custGeom>
              <a:avLst/>
              <a:gdLst/>
              <a:ahLst/>
              <a:cxnLst/>
              <a:rect l="l" t="t" r="r" b="b"/>
              <a:pathLst>
                <a:path w="203200" h="2279904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178304"/>
                  </a:lnTo>
                  <a:cubicBezTo>
                    <a:pt x="203200" y="2234438"/>
                    <a:pt x="157734" y="2279904"/>
                    <a:pt x="101600" y="2279904"/>
                  </a:cubicBezTo>
                  <a:cubicBezTo>
                    <a:pt x="45466" y="2279904"/>
                    <a:pt x="0" y="2234438"/>
                    <a:pt x="0" y="2178304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428159" y="5553970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Streaming Errors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28159" y="6090790"/>
            <a:ext cx="725239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Video playback problems and buffering issues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6634" y="5222824"/>
            <a:ext cx="8048177" cy="1747990"/>
            <a:chOff x="0" y="0"/>
            <a:chExt cx="10730903" cy="2330653"/>
          </a:xfrm>
        </p:grpSpPr>
        <p:sp>
          <p:nvSpPr>
            <p:cNvPr id="31" name="Freeform 31"/>
            <p:cNvSpPr/>
            <p:nvPr/>
          </p:nvSpPr>
          <p:spPr>
            <a:xfrm>
              <a:off x="25400" y="25400"/>
              <a:ext cx="10680065" cy="2279904"/>
            </a:xfrm>
            <a:custGeom>
              <a:avLst/>
              <a:gdLst/>
              <a:ahLst/>
              <a:cxnLst/>
              <a:rect l="l" t="t" r="r" b="b"/>
              <a:pathLst>
                <a:path w="10680065" h="2279904">
                  <a:moveTo>
                    <a:pt x="0" y="243840"/>
                  </a:moveTo>
                  <a:cubicBezTo>
                    <a:pt x="0" y="109220"/>
                    <a:pt x="111125" y="0"/>
                    <a:pt x="248031" y="0"/>
                  </a:cubicBezTo>
                  <a:lnTo>
                    <a:pt x="10432034" y="0"/>
                  </a:lnTo>
                  <a:cubicBezTo>
                    <a:pt x="10569067" y="0"/>
                    <a:pt x="10680065" y="109220"/>
                    <a:pt x="10680065" y="243840"/>
                  </a:cubicBezTo>
                  <a:lnTo>
                    <a:pt x="10680065" y="2036064"/>
                  </a:lnTo>
                  <a:cubicBezTo>
                    <a:pt x="10680065" y="2170684"/>
                    <a:pt x="10568940" y="2279904"/>
                    <a:pt x="10432034" y="2279904"/>
                  </a:cubicBezTo>
                  <a:lnTo>
                    <a:pt x="248031" y="2279904"/>
                  </a:lnTo>
                  <a:cubicBezTo>
                    <a:pt x="110998" y="2279904"/>
                    <a:pt x="0" y="2170684"/>
                    <a:pt x="0" y="20360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10730865" cy="2330704"/>
            </a:xfrm>
            <a:custGeom>
              <a:avLst/>
              <a:gdLst/>
              <a:ahLst/>
              <a:cxnLst/>
              <a:rect l="l" t="t" r="r" b="b"/>
              <a:pathLst>
                <a:path w="10730865" h="2330704">
                  <a:moveTo>
                    <a:pt x="0" y="269240"/>
                  </a:moveTo>
                  <a:cubicBezTo>
                    <a:pt x="0" y="120142"/>
                    <a:pt x="122809" y="0"/>
                    <a:pt x="273431" y="0"/>
                  </a:cubicBezTo>
                  <a:lnTo>
                    <a:pt x="10457434" y="0"/>
                  </a:lnTo>
                  <a:lnTo>
                    <a:pt x="10457434" y="25400"/>
                  </a:lnTo>
                  <a:lnTo>
                    <a:pt x="10457434" y="0"/>
                  </a:lnTo>
                  <a:cubicBezTo>
                    <a:pt x="10608056" y="0"/>
                    <a:pt x="10730865" y="120142"/>
                    <a:pt x="10730865" y="269240"/>
                  </a:cubicBezTo>
                  <a:lnTo>
                    <a:pt x="10705465" y="269240"/>
                  </a:lnTo>
                  <a:lnTo>
                    <a:pt x="10730865" y="269240"/>
                  </a:lnTo>
                  <a:lnTo>
                    <a:pt x="10730865" y="2061464"/>
                  </a:lnTo>
                  <a:lnTo>
                    <a:pt x="10705465" y="2061464"/>
                  </a:lnTo>
                  <a:lnTo>
                    <a:pt x="10730865" y="2061464"/>
                  </a:lnTo>
                  <a:cubicBezTo>
                    <a:pt x="10730865" y="2210562"/>
                    <a:pt x="10608056" y="2330704"/>
                    <a:pt x="10457434" y="2330704"/>
                  </a:cubicBezTo>
                  <a:lnTo>
                    <a:pt x="10457434" y="2305304"/>
                  </a:lnTo>
                  <a:lnTo>
                    <a:pt x="10457434" y="2330704"/>
                  </a:lnTo>
                  <a:lnTo>
                    <a:pt x="273431" y="2330704"/>
                  </a:lnTo>
                  <a:lnTo>
                    <a:pt x="273431" y="2305304"/>
                  </a:lnTo>
                  <a:lnTo>
                    <a:pt x="273431" y="2330704"/>
                  </a:lnTo>
                  <a:cubicBezTo>
                    <a:pt x="122809" y="2330704"/>
                    <a:pt x="0" y="2210562"/>
                    <a:pt x="0" y="206146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061464"/>
                  </a:lnTo>
                  <a:lnTo>
                    <a:pt x="25400" y="2061464"/>
                  </a:lnTo>
                  <a:lnTo>
                    <a:pt x="50800" y="2061464"/>
                  </a:lnTo>
                  <a:cubicBezTo>
                    <a:pt x="50800" y="2181733"/>
                    <a:pt x="150114" y="2279904"/>
                    <a:pt x="273431" y="2279904"/>
                  </a:cubicBezTo>
                  <a:lnTo>
                    <a:pt x="10457434" y="2279904"/>
                  </a:lnTo>
                  <a:cubicBezTo>
                    <a:pt x="10580877" y="2279904"/>
                    <a:pt x="10680065" y="2181733"/>
                    <a:pt x="10680065" y="2061464"/>
                  </a:cubicBezTo>
                  <a:lnTo>
                    <a:pt x="10680065" y="269240"/>
                  </a:lnTo>
                  <a:cubicBezTo>
                    <a:pt x="10680065" y="148971"/>
                    <a:pt x="10580751" y="50800"/>
                    <a:pt x="10457434" y="50800"/>
                  </a:cubicBezTo>
                  <a:lnTo>
                    <a:pt x="273431" y="50800"/>
                  </a:lnTo>
                  <a:lnTo>
                    <a:pt x="273431" y="25400"/>
                  </a:lnTo>
                  <a:lnTo>
                    <a:pt x="273431" y="50800"/>
                  </a:lnTo>
                  <a:cubicBezTo>
                    <a:pt x="150114" y="50800"/>
                    <a:pt x="50800" y="148971"/>
                    <a:pt x="50800" y="26924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247584" y="5241874"/>
            <a:ext cx="152400" cy="1709890"/>
            <a:chOff x="0" y="0"/>
            <a:chExt cx="203200" cy="227985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03200" cy="2279904"/>
            </a:xfrm>
            <a:custGeom>
              <a:avLst/>
              <a:gdLst/>
              <a:ahLst/>
              <a:cxnLst/>
              <a:rect l="l" t="t" r="r" b="b"/>
              <a:pathLst>
                <a:path w="203200" h="2279904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178304"/>
                  </a:lnTo>
                  <a:cubicBezTo>
                    <a:pt x="203200" y="2234438"/>
                    <a:pt x="157734" y="2279904"/>
                    <a:pt x="101600" y="2279904"/>
                  </a:cubicBezTo>
                  <a:cubicBezTo>
                    <a:pt x="45466" y="2279904"/>
                    <a:pt x="0" y="2234438"/>
                    <a:pt x="0" y="2178304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9721606" y="5553970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Password Reset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21606" y="6090790"/>
            <a:ext cx="7252545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Resetting Netflix account password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973188" y="7216226"/>
            <a:ext cx="8048034" cy="1747990"/>
            <a:chOff x="0" y="0"/>
            <a:chExt cx="10730713" cy="2330653"/>
          </a:xfrm>
        </p:grpSpPr>
        <p:sp>
          <p:nvSpPr>
            <p:cNvPr id="38" name="Freeform 38"/>
            <p:cNvSpPr/>
            <p:nvPr/>
          </p:nvSpPr>
          <p:spPr>
            <a:xfrm>
              <a:off x="25400" y="25400"/>
              <a:ext cx="10679812" cy="2279904"/>
            </a:xfrm>
            <a:custGeom>
              <a:avLst/>
              <a:gdLst/>
              <a:ahLst/>
              <a:cxnLst/>
              <a:rect l="l" t="t" r="r" b="b"/>
              <a:pathLst>
                <a:path w="10679812" h="2279904">
                  <a:moveTo>
                    <a:pt x="0" y="243840"/>
                  </a:moveTo>
                  <a:cubicBezTo>
                    <a:pt x="0" y="109220"/>
                    <a:pt x="111125" y="0"/>
                    <a:pt x="248031" y="0"/>
                  </a:cubicBezTo>
                  <a:lnTo>
                    <a:pt x="10431780" y="0"/>
                  </a:lnTo>
                  <a:cubicBezTo>
                    <a:pt x="10568813" y="0"/>
                    <a:pt x="10679812" y="109220"/>
                    <a:pt x="10679812" y="243840"/>
                  </a:cubicBezTo>
                  <a:lnTo>
                    <a:pt x="10679812" y="2036064"/>
                  </a:lnTo>
                  <a:cubicBezTo>
                    <a:pt x="10679812" y="2170684"/>
                    <a:pt x="10568687" y="2279904"/>
                    <a:pt x="10431780" y="2279904"/>
                  </a:cubicBezTo>
                  <a:lnTo>
                    <a:pt x="248031" y="2279904"/>
                  </a:lnTo>
                  <a:cubicBezTo>
                    <a:pt x="110998" y="2279904"/>
                    <a:pt x="0" y="2170684"/>
                    <a:pt x="0" y="20360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10730612" cy="2330704"/>
            </a:xfrm>
            <a:custGeom>
              <a:avLst/>
              <a:gdLst/>
              <a:ahLst/>
              <a:cxnLst/>
              <a:rect l="l" t="t" r="r" b="b"/>
              <a:pathLst>
                <a:path w="10730612" h="2330704">
                  <a:moveTo>
                    <a:pt x="0" y="269240"/>
                  </a:moveTo>
                  <a:cubicBezTo>
                    <a:pt x="0" y="120142"/>
                    <a:pt x="122809" y="0"/>
                    <a:pt x="273431" y="0"/>
                  </a:cubicBezTo>
                  <a:lnTo>
                    <a:pt x="10457180" y="0"/>
                  </a:lnTo>
                  <a:lnTo>
                    <a:pt x="10457180" y="25400"/>
                  </a:lnTo>
                  <a:lnTo>
                    <a:pt x="10457180" y="0"/>
                  </a:lnTo>
                  <a:cubicBezTo>
                    <a:pt x="10607802" y="0"/>
                    <a:pt x="10730612" y="120142"/>
                    <a:pt x="10730612" y="269240"/>
                  </a:cubicBezTo>
                  <a:lnTo>
                    <a:pt x="10705212" y="269240"/>
                  </a:lnTo>
                  <a:lnTo>
                    <a:pt x="10730612" y="269240"/>
                  </a:lnTo>
                  <a:lnTo>
                    <a:pt x="10730612" y="2061464"/>
                  </a:lnTo>
                  <a:lnTo>
                    <a:pt x="10705212" y="2061464"/>
                  </a:lnTo>
                  <a:lnTo>
                    <a:pt x="10730612" y="2061464"/>
                  </a:lnTo>
                  <a:cubicBezTo>
                    <a:pt x="10730612" y="2210562"/>
                    <a:pt x="10607802" y="2330704"/>
                    <a:pt x="10457180" y="2330704"/>
                  </a:cubicBezTo>
                  <a:lnTo>
                    <a:pt x="10457180" y="2305304"/>
                  </a:lnTo>
                  <a:lnTo>
                    <a:pt x="10457180" y="2330704"/>
                  </a:lnTo>
                  <a:lnTo>
                    <a:pt x="273431" y="2330704"/>
                  </a:lnTo>
                  <a:lnTo>
                    <a:pt x="273431" y="2305304"/>
                  </a:lnTo>
                  <a:lnTo>
                    <a:pt x="273431" y="2330704"/>
                  </a:lnTo>
                  <a:cubicBezTo>
                    <a:pt x="122809" y="2330704"/>
                    <a:pt x="0" y="2210562"/>
                    <a:pt x="0" y="206146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061464"/>
                  </a:lnTo>
                  <a:lnTo>
                    <a:pt x="25400" y="2061464"/>
                  </a:lnTo>
                  <a:lnTo>
                    <a:pt x="50800" y="2061464"/>
                  </a:lnTo>
                  <a:cubicBezTo>
                    <a:pt x="50800" y="2181733"/>
                    <a:pt x="150114" y="2279904"/>
                    <a:pt x="273431" y="2279904"/>
                  </a:cubicBezTo>
                  <a:lnTo>
                    <a:pt x="10457180" y="2279904"/>
                  </a:lnTo>
                  <a:cubicBezTo>
                    <a:pt x="10580624" y="2279904"/>
                    <a:pt x="10679812" y="2181733"/>
                    <a:pt x="10679812" y="2061464"/>
                  </a:cubicBezTo>
                  <a:lnTo>
                    <a:pt x="10679812" y="269240"/>
                  </a:lnTo>
                  <a:cubicBezTo>
                    <a:pt x="10679812" y="148971"/>
                    <a:pt x="10580498" y="50800"/>
                    <a:pt x="10457180" y="50800"/>
                  </a:cubicBezTo>
                  <a:lnTo>
                    <a:pt x="273431" y="50800"/>
                  </a:lnTo>
                  <a:lnTo>
                    <a:pt x="273431" y="25400"/>
                  </a:lnTo>
                  <a:lnTo>
                    <a:pt x="273431" y="50800"/>
                  </a:lnTo>
                  <a:cubicBezTo>
                    <a:pt x="150114" y="50800"/>
                    <a:pt x="50800" y="148971"/>
                    <a:pt x="50800" y="26924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954138" y="7235276"/>
            <a:ext cx="152400" cy="1709890"/>
            <a:chOff x="0" y="0"/>
            <a:chExt cx="203200" cy="227985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3200" cy="2279904"/>
            </a:xfrm>
            <a:custGeom>
              <a:avLst/>
              <a:gdLst/>
              <a:ahLst/>
              <a:cxnLst/>
              <a:rect l="l" t="t" r="r" b="b"/>
              <a:pathLst>
                <a:path w="203200" h="2279904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178304"/>
                  </a:lnTo>
                  <a:cubicBezTo>
                    <a:pt x="203200" y="2234438"/>
                    <a:pt x="157734" y="2279904"/>
                    <a:pt x="101600" y="2279904"/>
                  </a:cubicBezTo>
                  <a:cubicBezTo>
                    <a:pt x="45466" y="2279904"/>
                    <a:pt x="0" y="2234438"/>
                    <a:pt x="0" y="2178304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1428159" y="754737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Subscription Help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28159" y="8084191"/>
            <a:ext cx="725239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Activation and billing problems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9266634" y="7216226"/>
            <a:ext cx="8048177" cy="1747990"/>
            <a:chOff x="0" y="0"/>
            <a:chExt cx="10730903" cy="2330653"/>
          </a:xfrm>
        </p:grpSpPr>
        <p:sp>
          <p:nvSpPr>
            <p:cNvPr id="45" name="Freeform 45"/>
            <p:cNvSpPr/>
            <p:nvPr/>
          </p:nvSpPr>
          <p:spPr>
            <a:xfrm>
              <a:off x="25400" y="25400"/>
              <a:ext cx="10680065" cy="2279904"/>
            </a:xfrm>
            <a:custGeom>
              <a:avLst/>
              <a:gdLst/>
              <a:ahLst/>
              <a:cxnLst/>
              <a:rect l="l" t="t" r="r" b="b"/>
              <a:pathLst>
                <a:path w="10680065" h="2279904">
                  <a:moveTo>
                    <a:pt x="0" y="243840"/>
                  </a:moveTo>
                  <a:cubicBezTo>
                    <a:pt x="0" y="109220"/>
                    <a:pt x="111125" y="0"/>
                    <a:pt x="248031" y="0"/>
                  </a:cubicBezTo>
                  <a:lnTo>
                    <a:pt x="10432034" y="0"/>
                  </a:lnTo>
                  <a:cubicBezTo>
                    <a:pt x="10569067" y="0"/>
                    <a:pt x="10680065" y="109220"/>
                    <a:pt x="10680065" y="243840"/>
                  </a:cubicBezTo>
                  <a:lnTo>
                    <a:pt x="10680065" y="2036064"/>
                  </a:lnTo>
                  <a:cubicBezTo>
                    <a:pt x="10680065" y="2170684"/>
                    <a:pt x="10568940" y="2279904"/>
                    <a:pt x="10432034" y="2279904"/>
                  </a:cubicBezTo>
                  <a:lnTo>
                    <a:pt x="248031" y="2279904"/>
                  </a:lnTo>
                  <a:cubicBezTo>
                    <a:pt x="110998" y="2279904"/>
                    <a:pt x="0" y="2170684"/>
                    <a:pt x="0" y="20360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10730865" cy="2330704"/>
            </a:xfrm>
            <a:custGeom>
              <a:avLst/>
              <a:gdLst/>
              <a:ahLst/>
              <a:cxnLst/>
              <a:rect l="l" t="t" r="r" b="b"/>
              <a:pathLst>
                <a:path w="10730865" h="2330704">
                  <a:moveTo>
                    <a:pt x="0" y="269240"/>
                  </a:moveTo>
                  <a:cubicBezTo>
                    <a:pt x="0" y="120142"/>
                    <a:pt x="122809" y="0"/>
                    <a:pt x="273431" y="0"/>
                  </a:cubicBezTo>
                  <a:lnTo>
                    <a:pt x="10457434" y="0"/>
                  </a:lnTo>
                  <a:lnTo>
                    <a:pt x="10457434" y="25400"/>
                  </a:lnTo>
                  <a:lnTo>
                    <a:pt x="10457434" y="0"/>
                  </a:lnTo>
                  <a:cubicBezTo>
                    <a:pt x="10608056" y="0"/>
                    <a:pt x="10730865" y="120142"/>
                    <a:pt x="10730865" y="269240"/>
                  </a:cubicBezTo>
                  <a:lnTo>
                    <a:pt x="10705465" y="269240"/>
                  </a:lnTo>
                  <a:lnTo>
                    <a:pt x="10730865" y="269240"/>
                  </a:lnTo>
                  <a:lnTo>
                    <a:pt x="10730865" y="2061464"/>
                  </a:lnTo>
                  <a:lnTo>
                    <a:pt x="10705465" y="2061464"/>
                  </a:lnTo>
                  <a:lnTo>
                    <a:pt x="10730865" y="2061464"/>
                  </a:lnTo>
                  <a:cubicBezTo>
                    <a:pt x="10730865" y="2210562"/>
                    <a:pt x="10608056" y="2330704"/>
                    <a:pt x="10457434" y="2330704"/>
                  </a:cubicBezTo>
                  <a:lnTo>
                    <a:pt x="10457434" y="2305304"/>
                  </a:lnTo>
                  <a:lnTo>
                    <a:pt x="10457434" y="2330704"/>
                  </a:lnTo>
                  <a:lnTo>
                    <a:pt x="273431" y="2330704"/>
                  </a:lnTo>
                  <a:lnTo>
                    <a:pt x="273431" y="2305304"/>
                  </a:lnTo>
                  <a:lnTo>
                    <a:pt x="273431" y="2330704"/>
                  </a:lnTo>
                  <a:cubicBezTo>
                    <a:pt x="122809" y="2330704"/>
                    <a:pt x="0" y="2210562"/>
                    <a:pt x="0" y="206146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061464"/>
                  </a:lnTo>
                  <a:lnTo>
                    <a:pt x="25400" y="2061464"/>
                  </a:lnTo>
                  <a:lnTo>
                    <a:pt x="50800" y="2061464"/>
                  </a:lnTo>
                  <a:cubicBezTo>
                    <a:pt x="50800" y="2181733"/>
                    <a:pt x="150114" y="2279904"/>
                    <a:pt x="273431" y="2279904"/>
                  </a:cubicBezTo>
                  <a:lnTo>
                    <a:pt x="10457434" y="2279904"/>
                  </a:lnTo>
                  <a:cubicBezTo>
                    <a:pt x="10580877" y="2279904"/>
                    <a:pt x="10680065" y="2181733"/>
                    <a:pt x="10680065" y="2061464"/>
                  </a:cubicBezTo>
                  <a:lnTo>
                    <a:pt x="10680065" y="269240"/>
                  </a:lnTo>
                  <a:cubicBezTo>
                    <a:pt x="10680065" y="148971"/>
                    <a:pt x="10580751" y="50800"/>
                    <a:pt x="10457434" y="50800"/>
                  </a:cubicBezTo>
                  <a:lnTo>
                    <a:pt x="273431" y="50800"/>
                  </a:lnTo>
                  <a:lnTo>
                    <a:pt x="273431" y="25400"/>
                  </a:lnTo>
                  <a:lnTo>
                    <a:pt x="273431" y="50800"/>
                  </a:lnTo>
                  <a:cubicBezTo>
                    <a:pt x="150114" y="50800"/>
                    <a:pt x="50800" y="148971"/>
                    <a:pt x="50800" y="26924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247584" y="7235276"/>
            <a:ext cx="152400" cy="1709890"/>
            <a:chOff x="0" y="0"/>
            <a:chExt cx="203200" cy="227985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03200" cy="2279904"/>
            </a:xfrm>
            <a:custGeom>
              <a:avLst/>
              <a:gdLst/>
              <a:ahLst/>
              <a:cxnLst/>
              <a:rect l="l" t="t" r="r" b="b"/>
              <a:pathLst>
                <a:path w="203200" h="2279904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2178304"/>
                  </a:lnTo>
                  <a:cubicBezTo>
                    <a:pt x="203200" y="2234438"/>
                    <a:pt x="157734" y="2279904"/>
                    <a:pt x="101600" y="2279904"/>
                  </a:cubicBezTo>
                  <a:cubicBezTo>
                    <a:pt x="45466" y="2279904"/>
                    <a:pt x="0" y="2234438"/>
                    <a:pt x="0" y="2178304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9721606" y="7310094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Installation Support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721606" y="8084191"/>
            <a:ext cx="7252545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Netflix setup and installation issues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9AC889-421B-492B-8DA8-37A1B26AC249}"/>
              </a:ext>
            </a:extLst>
          </p:cNvPr>
          <p:cNvSpPr/>
          <p:nvPr/>
        </p:nvSpPr>
        <p:spPr>
          <a:xfrm>
            <a:off x="3417720" y="8973162"/>
            <a:ext cx="11452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430000" y="952500"/>
            <a:ext cx="5861664" cy="8458200"/>
            <a:chOff x="0" y="1270000"/>
            <a:chExt cx="7815552" cy="112776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1270000"/>
              <a:ext cx="7815552" cy="112776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992238" y="2126161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Contact Support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87476" y="3461147"/>
            <a:ext cx="4590459" cy="2739628"/>
            <a:chOff x="0" y="0"/>
            <a:chExt cx="6120613" cy="3652838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107938" cy="3640074"/>
            </a:xfrm>
            <a:custGeom>
              <a:avLst/>
              <a:gdLst/>
              <a:ahLst/>
              <a:cxnLst/>
              <a:rect l="l" t="t" r="r" b="b"/>
              <a:pathLst>
                <a:path w="6107938" h="3640074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5948934" y="0"/>
                  </a:lnTo>
                  <a:cubicBezTo>
                    <a:pt x="6036691" y="0"/>
                    <a:pt x="6107938" y="71120"/>
                    <a:pt x="6107938" y="158750"/>
                  </a:cubicBezTo>
                  <a:lnTo>
                    <a:pt x="6107938" y="3481324"/>
                  </a:lnTo>
                  <a:cubicBezTo>
                    <a:pt x="6107938" y="3568954"/>
                    <a:pt x="6036691" y="3640074"/>
                    <a:pt x="5948934" y="3640074"/>
                  </a:cubicBezTo>
                  <a:lnTo>
                    <a:pt x="159004" y="3640074"/>
                  </a:lnTo>
                  <a:cubicBezTo>
                    <a:pt x="71247" y="3640074"/>
                    <a:pt x="0" y="3568954"/>
                    <a:pt x="0" y="3481324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120638" cy="3652774"/>
            </a:xfrm>
            <a:custGeom>
              <a:avLst/>
              <a:gdLst/>
              <a:ahLst/>
              <a:cxnLst/>
              <a:rect l="l" t="t" r="r" b="b"/>
              <a:pathLst>
                <a:path w="6120638" h="3652774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5955284" y="0"/>
                  </a:lnTo>
                  <a:lnTo>
                    <a:pt x="5955284" y="6350"/>
                  </a:lnTo>
                  <a:lnTo>
                    <a:pt x="5955284" y="0"/>
                  </a:lnTo>
                  <a:cubicBezTo>
                    <a:pt x="6046597" y="0"/>
                    <a:pt x="6120638" y="73914"/>
                    <a:pt x="6120638" y="165100"/>
                  </a:cubicBezTo>
                  <a:lnTo>
                    <a:pt x="6114288" y="165100"/>
                  </a:lnTo>
                  <a:lnTo>
                    <a:pt x="6120638" y="165100"/>
                  </a:lnTo>
                  <a:lnTo>
                    <a:pt x="6120638" y="3487674"/>
                  </a:lnTo>
                  <a:lnTo>
                    <a:pt x="6114288" y="3487674"/>
                  </a:lnTo>
                  <a:lnTo>
                    <a:pt x="6120638" y="3487674"/>
                  </a:lnTo>
                  <a:cubicBezTo>
                    <a:pt x="6120638" y="3578860"/>
                    <a:pt x="6046597" y="3652774"/>
                    <a:pt x="5955284" y="3652774"/>
                  </a:cubicBezTo>
                  <a:lnTo>
                    <a:pt x="5955284" y="3646424"/>
                  </a:lnTo>
                  <a:lnTo>
                    <a:pt x="5955284" y="3652774"/>
                  </a:lnTo>
                  <a:lnTo>
                    <a:pt x="165354" y="3652774"/>
                  </a:lnTo>
                  <a:lnTo>
                    <a:pt x="165354" y="3646424"/>
                  </a:lnTo>
                  <a:lnTo>
                    <a:pt x="165354" y="3652774"/>
                  </a:lnTo>
                  <a:cubicBezTo>
                    <a:pt x="74041" y="3652774"/>
                    <a:pt x="0" y="3578860"/>
                    <a:pt x="0" y="3487674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487674"/>
                  </a:lnTo>
                  <a:lnTo>
                    <a:pt x="6350" y="3487674"/>
                  </a:lnTo>
                  <a:lnTo>
                    <a:pt x="12700" y="3487674"/>
                  </a:lnTo>
                  <a:cubicBezTo>
                    <a:pt x="12700" y="3571875"/>
                    <a:pt x="81026" y="3640074"/>
                    <a:pt x="165354" y="3640074"/>
                  </a:cubicBezTo>
                  <a:lnTo>
                    <a:pt x="5955284" y="3640074"/>
                  </a:lnTo>
                  <a:cubicBezTo>
                    <a:pt x="6039612" y="3640074"/>
                    <a:pt x="6107938" y="3571875"/>
                    <a:pt x="6107938" y="3487674"/>
                  </a:cubicBezTo>
                  <a:lnTo>
                    <a:pt x="6107938" y="165100"/>
                  </a:lnTo>
                  <a:cubicBezTo>
                    <a:pt x="6107938" y="80899"/>
                    <a:pt x="6039612" y="12700"/>
                    <a:pt x="5955284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85284" y="374943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📞</a:t>
            </a: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Phone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5284" y="4286250"/>
            <a:ext cx="399484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403C4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+61-180-086-8603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5284" y="4909985"/>
            <a:ext cx="3994842" cy="88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Netflix Customer Care Number Australia</a:t>
            </a:r>
            <a:endParaRPr lang="en-US" sz="2187" dirty="0">
              <a:solidFill>
                <a:srgbClr val="403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851922" y="3461147"/>
            <a:ext cx="4590602" cy="2739628"/>
            <a:chOff x="0" y="0"/>
            <a:chExt cx="6120803" cy="3652838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108065" cy="3640074"/>
            </a:xfrm>
            <a:custGeom>
              <a:avLst/>
              <a:gdLst/>
              <a:ahLst/>
              <a:cxnLst/>
              <a:rect l="l" t="t" r="r" b="b"/>
              <a:pathLst>
                <a:path w="6108065" h="3640074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5949061" y="0"/>
                  </a:lnTo>
                  <a:cubicBezTo>
                    <a:pt x="6036818" y="0"/>
                    <a:pt x="6108065" y="71120"/>
                    <a:pt x="6108065" y="158750"/>
                  </a:cubicBezTo>
                  <a:lnTo>
                    <a:pt x="6108065" y="3481324"/>
                  </a:lnTo>
                  <a:cubicBezTo>
                    <a:pt x="6108065" y="3568954"/>
                    <a:pt x="6036818" y="3640074"/>
                    <a:pt x="5949061" y="3640074"/>
                  </a:cubicBezTo>
                  <a:lnTo>
                    <a:pt x="159004" y="3640074"/>
                  </a:lnTo>
                  <a:cubicBezTo>
                    <a:pt x="71247" y="3640074"/>
                    <a:pt x="0" y="3568954"/>
                    <a:pt x="0" y="3481324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6120765" cy="3652774"/>
            </a:xfrm>
            <a:custGeom>
              <a:avLst/>
              <a:gdLst/>
              <a:ahLst/>
              <a:cxnLst/>
              <a:rect l="l" t="t" r="r" b="b"/>
              <a:pathLst>
                <a:path w="6120765" h="3652774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5955411" y="0"/>
                  </a:lnTo>
                  <a:lnTo>
                    <a:pt x="5955411" y="6350"/>
                  </a:lnTo>
                  <a:lnTo>
                    <a:pt x="5955411" y="0"/>
                  </a:lnTo>
                  <a:cubicBezTo>
                    <a:pt x="6046724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3487674"/>
                  </a:lnTo>
                  <a:lnTo>
                    <a:pt x="6114415" y="3487674"/>
                  </a:lnTo>
                  <a:lnTo>
                    <a:pt x="6120765" y="3487674"/>
                  </a:lnTo>
                  <a:cubicBezTo>
                    <a:pt x="6120765" y="3578860"/>
                    <a:pt x="6046724" y="3652774"/>
                    <a:pt x="5955411" y="3652774"/>
                  </a:cubicBezTo>
                  <a:lnTo>
                    <a:pt x="5955411" y="3646424"/>
                  </a:lnTo>
                  <a:lnTo>
                    <a:pt x="5955411" y="3652774"/>
                  </a:lnTo>
                  <a:lnTo>
                    <a:pt x="165354" y="3652774"/>
                  </a:lnTo>
                  <a:lnTo>
                    <a:pt x="165354" y="3646424"/>
                  </a:lnTo>
                  <a:lnTo>
                    <a:pt x="165354" y="3652774"/>
                  </a:lnTo>
                  <a:cubicBezTo>
                    <a:pt x="74041" y="3652774"/>
                    <a:pt x="0" y="3578860"/>
                    <a:pt x="0" y="3487674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487674"/>
                  </a:lnTo>
                  <a:lnTo>
                    <a:pt x="6350" y="3487674"/>
                  </a:lnTo>
                  <a:lnTo>
                    <a:pt x="12700" y="3487674"/>
                  </a:lnTo>
                  <a:cubicBezTo>
                    <a:pt x="12700" y="3571875"/>
                    <a:pt x="81026" y="3640074"/>
                    <a:pt x="165354" y="3640074"/>
                  </a:cubicBezTo>
                  <a:lnTo>
                    <a:pt x="5955411" y="3640074"/>
                  </a:lnTo>
                  <a:cubicBezTo>
                    <a:pt x="6039739" y="3640074"/>
                    <a:pt x="6108065" y="3571875"/>
                    <a:pt x="6108065" y="3487674"/>
                  </a:cubicBezTo>
                  <a:lnTo>
                    <a:pt x="6108065" y="165100"/>
                  </a:lnTo>
                  <a:cubicBezTo>
                    <a:pt x="6108065" y="80899"/>
                    <a:pt x="6039739" y="12700"/>
                    <a:pt x="5955411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149731" y="3749431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📧</a:t>
            </a: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Email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49731" y="4286250"/>
            <a:ext cx="3994995" cy="14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Send detailed inquiries and receive comprehensive assistance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87476" y="6474771"/>
            <a:ext cx="9455048" cy="1662265"/>
            <a:chOff x="0" y="0"/>
            <a:chExt cx="12606731" cy="2216353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12594082" cy="2203577"/>
            </a:xfrm>
            <a:custGeom>
              <a:avLst/>
              <a:gdLst/>
              <a:ahLst/>
              <a:cxnLst/>
              <a:rect l="l" t="t" r="r" b="b"/>
              <a:pathLst>
                <a:path w="12594082" h="2203577">
                  <a:moveTo>
                    <a:pt x="0" y="158750"/>
                  </a:moveTo>
                  <a:cubicBezTo>
                    <a:pt x="0" y="71120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044827"/>
                  </a:lnTo>
                  <a:cubicBezTo>
                    <a:pt x="12594082" y="2132457"/>
                    <a:pt x="12522708" y="2203577"/>
                    <a:pt x="12434570" y="2203577"/>
                  </a:cubicBezTo>
                  <a:lnTo>
                    <a:pt x="159512" y="2203577"/>
                  </a:lnTo>
                  <a:cubicBezTo>
                    <a:pt x="71374" y="2203577"/>
                    <a:pt x="0" y="2132457"/>
                    <a:pt x="0" y="2044827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2606782" cy="2216277"/>
            </a:xfrm>
            <a:custGeom>
              <a:avLst/>
              <a:gdLst/>
              <a:ahLst/>
              <a:cxnLst/>
              <a:rect l="l" t="t" r="r" b="b"/>
              <a:pathLst>
                <a:path w="12606782" h="2216277">
                  <a:moveTo>
                    <a:pt x="0" y="165100"/>
                  </a:moveTo>
                  <a:cubicBezTo>
                    <a:pt x="0" y="73914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6350"/>
                  </a:lnTo>
                  <a:lnTo>
                    <a:pt x="12440920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051177"/>
                  </a:lnTo>
                  <a:lnTo>
                    <a:pt x="12600432" y="2051177"/>
                  </a:lnTo>
                  <a:lnTo>
                    <a:pt x="12606782" y="2051177"/>
                  </a:lnTo>
                  <a:cubicBezTo>
                    <a:pt x="12606782" y="2142363"/>
                    <a:pt x="12532487" y="2216277"/>
                    <a:pt x="12440920" y="2216277"/>
                  </a:cubicBezTo>
                  <a:lnTo>
                    <a:pt x="12440920" y="2209927"/>
                  </a:lnTo>
                  <a:lnTo>
                    <a:pt x="12440920" y="2216277"/>
                  </a:lnTo>
                  <a:lnTo>
                    <a:pt x="165862" y="2216277"/>
                  </a:lnTo>
                  <a:lnTo>
                    <a:pt x="165862" y="2209927"/>
                  </a:lnTo>
                  <a:lnTo>
                    <a:pt x="165862" y="2216277"/>
                  </a:lnTo>
                  <a:cubicBezTo>
                    <a:pt x="74295" y="2216277"/>
                    <a:pt x="0" y="2142363"/>
                    <a:pt x="0" y="20511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51177"/>
                  </a:lnTo>
                  <a:lnTo>
                    <a:pt x="6350" y="2051177"/>
                  </a:lnTo>
                  <a:lnTo>
                    <a:pt x="12700" y="2051177"/>
                  </a:lnTo>
                  <a:cubicBezTo>
                    <a:pt x="12700" y="2135378"/>
                    <a:pt x="81280" y="2203577"/>
                    <a:pt x="165862" y="2203577"/>
                  </a:cubicBezTo>
                  <a:lnTo>
                    <a:pt x="12440920" y="2203577"/>
                  </a:lnTo>
                  <a:cubicBezTo>
                    <a:pt x="12525501" y="2203577"/>
                    <a:pt x="12594082" y="2135251"/>
                    <a:pt x="12594082" y="2051177"/>
                  </a:cubicBezTo>
                  <a:lnTo>
                    <a:pt x="12594082" y="165100"/>
                  </a:lnTo>
                  <a:cubicBezTo>
                    <a:pt x="12594082" y="80899"/>
                    <a:pt x="12525501" y="12700"/>
                    <a:pt x="12440920" y="12700"/>
                  </a:cubicBezTo>
                  <a:lnTo>
                    <a:pt x="165862" y="12700"/>
                  </a:lnTo>
                  <a:lnTo>
                    <a:pt x="165862" y="6350"/>
                  </a:lnTo>
                  <a:lnTo>
                    <a:pt x="165862" y="12700"/>
                  </a:lnTo>
                  <a:cubicBezTo>
                    <a:pt x="81280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285284" y="6763045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💬</a:t>
            </a: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Live Chat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284" y="7299874"/>
            <a:ext cx="8859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Quick troubleshooting and instant customer assistance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34497C-5205-4701-B1DE-5888332BDBC6}"/>
              </a:ext>
            </a:extLst>
          </p:cNvPr>
          <p:cNvSpPr/>
          <p:nvPr/>
        </p:nvSpPr>
        <p:spPr>
          <a:xfrm>
            <a:off x="996336" y="8643697"/>
            <a:ext cx="985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74534" y="1084907"/>
            <a:ext cx="7027069" cy="855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250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How Live Chat Works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7317" y="3457127"/>
            <a:ext cx="403104" cy="376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 dirty="0">
                <a:solidFill>
                  <a:srgbClr val="403C4E"/>
                </a:solidFill>
                <a:latin typeface="Merriweather"/>
                <a:ea typeface="Merriweather"/>
                <a:cs typeface="Merriweather"/>
                <a:sym typeface="Merriweather"/>
              </a:rPr>
              <a:t>01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37317" y="3950198"/>
            <a:ext cx="5093494" cy="38100"/>
            <a:chOff x="0" y="0"/>
            <a:chExt cx="6791325" cy="50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1325" cy="50800"/>
            </a:xfrm>
            <a:custGeom>
              <a:avLst/>
              <a:gdLst/>
              <a:ahLst/>
              <a:cxnLst/>
              <a:rect l="l" t="t" r="r" b="b"/>
              <a:pathLst>
                <a:path w="6791325" h="50800">
                  <a:moveTo>
                    <a:pt x="0" y="0"/>
                  </a:moveTo>
                  <a:lnTo>
                    <a:pt x="6791325" y="0"/>
                  </a:lnTo>
                  <a:lnTo>
                    <a:pt x="679132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340421" y="3494806"/>
            <a:ext cx="3347885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Instant Response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8879" y="4174310"/>
            <a:ext cx="5093494" cy="90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Connect immediately with our support team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83822" y="3457127"/>
            <a:ext cx="403103" cy="376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>
                <a:solidFill>
                  <a:srgbClr val="403C4E"/>
                </a:solidFill>
                <a:latin typeface="Merriweather"/>
                <a:ea typeface="Merriweather"/>
                <a:cs typeface="Merriweather"/>
                <a:sym typeface="Merriweather"/>
              </a:rPr>
              <a:t>02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83823" y="3950198"/>
            <a:ext cx="5093494" cy="38100"/>
            <a:chOff x="0" y="0"/>
            <a:chExt cx="6791325" cy="50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791325" cy="50800"/>
            </a:xfrm>
            <a:custGeom>
              <a:avLst/>
              <a:gdLst/>
              <a:ahLst/>
              <a:cxnLst/>
              <a:rect l="l" t="t" r="r" b="b"/>
              <a:pathLst>
                <a:path w="6791325" h="50800">
                  <a:moveTo>
                    <a:pt x="0" y="0"/>
                  </a:moveTo>
                  <a:lnTo>
                    <a:pt x="6791325" y="0"/>
                  </a:lnTo>
                  <a:lnTo>
                    <a:pt x="6791325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232972" y="3173462"/>
            <a:ext cx="3370659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Real-Time Solutions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83823" y="4182600"/>
            <a:ext cx="5093494" cy="48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Get problem-solving as it happens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7317" y="6042717"/>
            <a:ext cx="403104" cy="376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 dirty="0">
                <a:solidFill>
                  <a:srgbClr val="403C4E"/>
                </a:solidFill>
                <a:latin typeface="Merriweather"/>
                <a:ea typeface="Merriweather"/>
                <a:cs typeface="Merriweather"/>
                <a:sym typeface="Merriweather"/>
              </a:rPr>
              <a:t>03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37317" y="6535788"/>
            <a:ext cx="10439991" cy="38100"/>
            <a:chOff x="0" y="0"/>
            <a:chExt cx="13919987" cy="50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919963" cy="50800"/>
            </a:xfrm>
            <a:custGeom>
              <a:avLst/>
              <a:gdLst/>
              <a:ahLst/>
              <a:cxnLst/>
              <a:rect l="l" t="t" r="r" b="b"/>
              <a:pathLst>
                <a:path w="13919963" h="50800">
                  <a:moveTo>
                    <a:pt x="0" y="0"/>
                  </a:moveTo>
                  <a:lnTo>
                    <a:pt x="13919963" y="0"/>
                  </a:lnTo>
                  <a:lnTo>
                    <a:pt x="13919963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867929" y="5759053"/>
            <a:ext cx="3524993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Easy Communication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5980" y="6757655"/>
            <a:ext cx="10439991" cy="48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Discuss account or technical issues seamlessly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040191" y="2237480"/>
            <a:ext cx="5319865" cy="7093153"/>
            <a:chOff x="0" y="0"/>
            <a:chExt cx="7093153" cy="9457538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7093204" cy="9457563"/>
            </a:xfrm>
            <a:custGeom>
              <a:avLst/>
              <a:gdLst/>
              <a:ahLst/>
              <a:cxnLst/>
              <a:rect l="l" t="t" r="r" b="b"/>
              <a:pathLst>
                <a:path w="7093204" h="9457563">
                  <a:moveTo>
                    <a:pt x="0" y="0"/>
                  </a:moveTo>
                  <a:lnTo>
                    <a:pt x="7093204" y="0"/>
                  </a:lnTo>
                  <a:lnTo>
                    <a:pt x="7093204" y="9457563"/>
                  </a:lnTo>
                  <a:lnTo>
                    <a:pt x="0" y="9457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2" r="-21"/>
              </a:stretch>
            </a:blipFill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83DAA-BA02-4B0B-8583-E32F5E7D6C3B}"/>
              </a:ext>
            </a:extLst>
          </p:cNvPr>
          <p:cNvSpPr/>
          <p:nvPr/>
        </p:nvSpPr>
        <p:spPr>
          <a:xfrm>
            <a:off x="851791" y="8637706"/>
            <a:ext cx="11452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https://www.helpdesk-australia.com/blog/netflix-support-number-australia.html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571" r="-1" b="-3157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2238" y="1233040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Why Choose Us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87476" y="2709862"/>
            <a:ext cx="5254971" cy="3249959"/>
            <a:chOff x="0" y="0"/>
            <a:chExt cx="7006628" cy="4333278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993890" cy="4320540"/>
            </a:xfrm>
            <a:custGeom>
              <a:avLst/>
              <a:gdLst/>
              <a:ahLst/>
              <a:cxnLst/>
              <a:rect l="l" t="t" r="r" b="b"/>
              <a:pathLst>
                <a:path w="6993890" h="4320540">
                  <a:moveTo>
                    <a:pt x="0" y="158750"/>
                  </a:moveTo>
                  <a:cubicBezTo>
                    <a:pt x="0" y="71120"/>
                    <a:pt x="71120" y="0"/>
                    <a:pt x="159004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161790"/>
                  </a:lnTo>
                  <a:cubicBezTo>
                    <a:pt x="6993890" y="4249420"/>
                    <a:pt x="6922770" y="4320540"/>
                    <a:pt x="6834886" y="4320540"/>
                  </a:cubicBezTo>
                  <a:lnTo>
                    <a:pt x="159004" y="4320540"/>
                  </a:lnTo>
                  <a:cubicBezTo>
                    <a:pt x="71120" y="4320540"/>
                    <a:pt x="0" y="4249547"/>
                    <a:pt x="0" y="4161790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006717" cy="4333240"/>
            </a:xfrm>
            <a:custGeom>
              <a:avLst/>
              <a:gdLst/>
              <a:ahLst/>
              <a:cxnLst/>
              <a:rect l="l" t="t" r="r" b="b"/>
              <a:pathLst>
                <a:path w="7006717" h="433324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4168140"/>
                  </a:lnTo>
                  <a:lnTo>
                    <a:pt x="7000367" y="4168140"/>
                  </a:lnTo>
                  <a:lnTo>
                    <a:pt x="7006717" y="4168140"/>
                  </a:lnTo>
                  <a:cubicBezTo>
                    <a:pt x="7006717" y="4259326"/>
                    <a:pt x="6932676" y="4333240"/>
                    <a:pt x="6841363" y="4333240"/>
                  </a:cubicBezTo>
                  <a:lnTo>
                    <a:pt x="6841363" y="4326890"/>
                  </a:lnTo>
                  <a:lnTo>
                    <a:pt x="6841363" y="4333240"/>
                  </a:lnTo>
                  <a:lnTo>
                    <a:pt x="165354" y="4333240"/>
                  </a:lnTo>
                  <a:lnTo>
                    <a:pt x="165354" y="4326890"/>
                  </a:lnTo>
                  <a:lnTo>
                    <a:pt x="165354" y="4333240"/>
                  </a:lnTo>
                  <a:cubicBezTo>
                    <a:pt x="74041" y="4333240"/>
                    <a:pt x="0" y="4259326"/>
                    <a:pt x="0" y="416814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168140"/>
                  </a:lnTo>
                  <a:lnTo>
                    <a:pt x="6350" y="4168140"/>
                  </a:lnTo>
                  <a:lnTo>
                    <a:pt x="12700" y="4168140"/>
                  </a:lnTo>
                  <a:cubicBezTo>
                    <a:pt x="12700" y="4252341"/>
                    <a:pt x="81026" y="4320540"/>
                    <a:pt x="165354" y="4320540"/>
                  </a:cubicBezTo>
                  <a:lnTo>
                    <a:pt x="6841363" y="4320540"/>
                  </a:lnTo>
                  <a:cubicBezTo>
                    <a:pt x="6925691" y="4320540"/>
                    <a:pt x="6994017" y="4252341"/>
                    <a:pt x="6994017" y="4168140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363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85284" y="3007671"/>
            <a:ext cx="850554" cy="850554"/>
            <a:chOff x="0" y="0"/>
            <a:chExt cx="1134072" cy="11340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14" name="Freeform 14" descr="preencoded.png"/>
          <p:cNvSpPr/>
          <p:nvPr/>
        </p:nvSpPr>
        <p:spPr>
          <a:xfrm>
            <a:off x="1519238" y="3241472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r="-365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85284" y="413221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Skilled Technicians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5284" y="4669041"/>
            <a:ext cx="465936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Trained professionals ready to help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516443" y="2709862"/>
            <a:ext cx="5254971" cy="3249959"/>
            <a:chOff x="0" y="0"/>
            <a:chExt cx="7006628" cy="4333278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993890" cy="4320540"/>
            </a:xfrm>
            <a:custGeom>
              <a:avLst/>
              <a:gdLst/>
              <a:ahLst/>
              <a:cxnLst/>
              <a:rect l="l" t="t" r="r" b="b"/>
              <a:pathLst>
                <a:path w="6993890" h="4320540">
                  <a:moveTo>
                    <a:pt x="0" y="158750"/>
                  </a:moveTo>
                  <a:cubicBezTo>
                    <a:pt x="0" y="71120"/>
                    <a:pt x="71120" y="0"/>
                    <a:pt x="159004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161790"/>
                  </a:lnTo>
                  <a:cubicBezTo>
                    <a:pt x="6993890" y="4249420"/>
                    <a:pt x="6922770" y="4320540"/>
                    <a:pt x="6834886" y="4320540"/>
                  </a:cubicBezTo>
                  <a:lnTo>
                    <a:pt x="159004" y="4320540"/>
                  </a:lnTo>
                  <a:cubicBezTo>
                    <a:pt x="71120" y="4320540"/>
                    <a:pt x="0" y="4249547"/>
                    <a:pt x="0" y="4161790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7006717" cy="4333240"/>
            </a:xfrm>
            <a:custGeom>
              <a:avLst/>
              <a:gdLst/>
              <a:ahLst/>
              <a:cxnLst/>
              <a:rect l="l" t="t" r="r" b="b"/>
              <a:pathLst>
                <a:path w="7006717" h="433324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4168140"/>
                  </a:lnTo>
                  <a:lnTo>
                    <a:pt x="7000367" y="4168140"/>
                  </a:lnTo>
                  <a:lnTo>
                    <a:pt x="7006717" y="4168140"/>
                  </a:lnTo>
                  <a:cubicBezTo>
                    <a:pt x="7006717" y="4259326"/>
                    <a:pt x="6932676" y="4333240"/>
                    <a:pt x="6841363" y="4333240"/>
                  </a:cubicBezTo>
                  <a:lnTo>
                    <a:pt x="6841363" y="4326890"/>
                  </a:lnTo>
                  <a:lnTo>
                    <a:pt x="6841363" y="4333240"/>
                  </a:lnTo>
                  <a:lnTo>
                    <a:pt x="165354" y="4333240"/>
                  </a:lnTo>
                  <a:lnTo>
                    <a:pt x="165354" y="4326890"/>
                  </a:lnTo>
                  <a:lnTo>
                    <a:pt x="165354" y="4333240"/>
                  </a:lnTo>
                  <a:cubicBezTo>
                    <a:pt x="74041" y="4333240"/>
                    <a:pt x="0" y="4259326"/>
                    <a:pt x="0" y="416814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168140"/>
                  </a:lnTo>
                  <a:lnTo>
                    <a:pt x="6350" y="4168140"/>
                  </a:lnTo>
                  <a:lnTo>
                    <a:pt x="12700" y="4168140"/>
                  </a:lnTo>
                  <a:cubicBezTo>
                    <a:pt x="12700" y="4252341"/>
                    <a:pt x="81026" y="4320540"/>
                    <a:pt x="165354" y="4320540"/>
                  </a:cubicBezTo>
                  <a:lnTo>
                    <a:pt x="6841363" y="4320540"/>
                  </a:lnTo>
                  <a:cubicBezTo>
                    <a:pt x="6925691" y="4320540"/>
                    <a:pt x="6994017" y="4252341"/>
                    <a:pt x="6994017" y="4168140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363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814242" y="3007671"/>
            <a:ext cx="850554" cy="850554"/>
            <a:chOff x="0" y="0"/>
            <a:chExt cx="1134072" cy="11340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22" name="Freeform 22" descr="preencoded.png"/>
          <p:cNvSpPr/>
          <p:nvPr/>
        </p:nvSpPr>
        <p:spPr>
          <a:xfrm>
            <a:off x="7048205" y="3241472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879" r="-4876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14242" y="413221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Years of Experience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14242" y="4669041"/>
            <a:ext cx="465936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Proven track record in technical support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2045401" y="2709862"/>
            <a:ext cx="5254971" cy="3249959"/>
            <a:chOff x="0" y="0"/>
            <a:chExt cx="7006628" cy="4333278"/>
          </a:xfrm>
        </p:grpSpPr>
        <p:sp>
          <p:nvSpPr>
            <p:cNvPr id="26" name="Freeform 26"/>
            <p:cNvSpPr/>
            <p:nvPr/>
          </p:nvSpPr>
          <p:spPr>
            <a:xfrm>
              <a:off x="6350" y="6350"/>
              <a:ext cx="6993890" cy="4320540"/>
            </a:xfrm>
            <a:custGeom>
              <a:avLst/>
              <a:gdLst/>
              <a:ahLst/>
              <a:cxnLst/>
              <a:rect l="l" t="t" r="r" b="b"/>
              <a:pathLst>
                <a:path w="6993890" h="4320540">
                  <a:moveTo>
                    <a:pt x="0" y="158750"/>
                  </a:moveTo>
                  <a:cubicBezTo>
                    <a:pt x="0" y="71120"/>
                    <a:pt x="71120" y="0"/>
                    <a:pt x="159004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161790"/>
                  </a:lnTo>
                  <a:cubicBezTo>
                    <a:pt x="6993890" y="4249420"/>
                    <a:pt x="6922770" y="4320540"/>
                    <a:pt x="6834886" y="4320540"/>
                  </a:cubicBezTo>
                  <a:lnTo>
                    <a:pt x="159004" y="4320540"/>
                  </a:lnTo>
                  <a:cubicBezTo>
                    <a:pt x="71120" y="4320540"/>
                    <a:pt x="0" y="4249547"/>
                    <a:pt x="0" y="4161790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7006717" cy="4333240"/>
            </a:xfrm>
            <a:custGeom>
              <a:avLst/>
              <a:gdLst/>
              <a:ahLst/>
              <a:cxnLst/>
              <a:rect l="l" t="t" r="r" b="b"/>
              <a:pathLst>
                <a:path w="7006717" h="433324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4168140"/>
                  </a:lnTo>
                  <a:lnTo>
                    <a:pt x="7000367" y="4168140"/>
                  </a:lnTo>
                  <a:lnTo>
                    <a:pt x="7006717" y="4168140"/>
                  </a:lnTo>
                  <a:cubicBezTo>
                    <a:pt x="7006717" y="4259326"/>
                    <a:pt x="6932676" y="4333240"/>
                    <a:pt x="6841363" y="4333240"/>
                  </a:cubicBezTo>
                  <a:lnTo>
                    <a:pt x="6841363" y="4326890"/>
                  </a:lnTo>
                  <a:lnTo>
                    <a:pt x="6841363" y="4333240"/>
                  </a:lnTo>
                  <a:lnTo>
                    <a:pt x="165354" y="4333240"/>
                  </a:lnTo>
                  <a:lnTo>
                    <a:pt x="165354" y="4326890"/>
                  </a:lnTo>
                  <a:lnTo>
                    <a:pt x="165354" y="4333240"/>
                  </a:lnTo>
                  <a:cubicBezTo>
                    <a:pt x="74041" y="4333240"/>
                    <a:pt x="0" y="4259326"/>
                    <a:pt x="0" y="416814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168140"/>
                  </a:lnTo>
                  <a:lnTo>
                    <a:pt x="6350" y="4168140"/>
                  </a:lnTo>
                  <a:lnTo>
                    <a:pt x="12700" y="4168140"/>
                  </a:lnTo>
                  <a:cubicBezTo>
                    <a:pt x="12700" y="4252341"/>
                    <a:pt x="81026" y="4320540"/>
                    <a:pt x="165354" y="4320540"/>
                  </a:cubicBezTo>
                  <a:lnTo>
                    <a:pt x="6841363" y="4320540"/>
                  </a:lnTo>
                  <a:cubicBezTo>
                    <a:pt x="6925691" y="4320540"/>
                    <a:pt x="6994017" y="4252341"/>
                    <a:pt x="6994017" y="4168140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363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343209" y="3007671"/>
            <a:ext cx="850554" cy="850554"/>
            <a:chOff x="0" y="0"/>
            <a:chExt cx="1134072" cy="11340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30" name="Freeform 30" descr="preencoded.png"/>
          <p:cNvSpPr/>
          <p:nvPr/>
        </p:nvSpPr>
        <p:spPr>
          <a:xfrm>
            <a:off x="12577172" y="3241472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0244" r="-40241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2303756" y="3918706"/>
            <a:ext cx="3745259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dirty="0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Fast Troubleshooting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43209" y="4669041"/>
            <a:ext cx="465936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Quick solutions to get you streaming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87476" y="6233817"/>
            <a:ext cx="8019459" cy="2498522"/>
            <a:chOff x="0" y="0"/>
            <a:chExt cx="10692613" cy="3728441"/>
          </a:xfrm>
        </p:grpSpPr>
        <p:sp>
          <p:nvSpPr>
            <p:cNvPr id="34" name="Freeform 34"/>
            <p:cNvSpPr/>
            <p:nvPr/>
          </p:nvSpPr>
          <p:spPr>
            <a:xfrm>
              <a:off x="6350" y="6350"/>
              <a:ext cx="10679938" cy="3715766"/>
            </a:xfrm>
            <a:custGeom>
              <a:avLst/>
              <a:gdLst/>
              <a:ahLst/>
              <a:cxnLst/>
              <a:rect l="l" t="t" r="r" b="b"/>
              <a:pathLst>
                <a:path w="10679938" h="3715766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807" y="0"/>
                  </a:lnTo>
                  <a:cubicBezTo>
                    <a:pt x="10608690" y="0"/>
                    <a:pt x="10679938" y="71120"/>
                    <a:pt x="10679938" y="158750"/>
                  </a:cubicBezTo>
                  <a:lnTo>
                    <a:pt x="10679938" y="3557016"/>
                  </a:lnTo>
                  <a:cubicBezTo>
                    <a:pt x="10679938" y="3644646"/>
                    <a:pt x="10608690" y="3715766"/>
                    <a:pt x="10520807" y="3715766"/>
                  </a:cubicBezTo>
                  <a:lnTo>
                    <a:pt x="159131" y="3715766"/>
                  </a:lnTo>
                  <a:cubicBezTo>
                    <a:pt x="71247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0692638" cy="3728466"/>
            </a:xfrm>
            <a:custGeom>
              <a:avLst/>
              <a:gdLst/>
              <a:ahLst/>
              <a:cxnLst/>
              <a:rect l="l" t="t" r="r" b="b"/>
              <a:pathLst>
                <a:path w="10692638" h="3728466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10527157" y="0"/>
                  </a:lnTo>
                  <a:lnTo>
                    <a:pt x="10527157" y="6350"/>
                  </a:lnTo>
                  <a:lnTo>
                    <a:pt x="10527157" y="0"/>
                  </a:lnTo>
                  <a:cubicBezTo>
                    <a:pt x="10618597" y="0"/>
                    <a:pt x="10692638" y="73914"/>
                    <a:pt x="10692638" y="165100"/>
                  </a:cubicBezTo>
                  <a:lnTo>
                    <a:pt x="10686288" y="165100"/>
                  </a:lnTo>
                  <a:lnTo>
                    <a:pt x="10692638" y="165100"/>
                  </a:lnTo>
                  <a:lnTo>
                    <a:pt x="10692638" y="3563366"/>
                  </a:lnTo>
                  <a:lnTo>
                    <a:pt x="10686288" y="3563366"/>
                  </a:lnTo>
                  <a:lnTo>
                    <a:pt x="10692638" y="3563366"/>
                  </a:lnTo>
                  <a:cubicBezTo>
                    <a:pt x="10692638" y="3654552"/>
                    <a:pt x="10618597" y="3728466"/>
                    <a:pt x="10527157" y="3728466"/>
                  </a:cubicBezTo>
                  <a:lnTo>
                    <a:pt x="10527157" y="3722116"/>
                  </a:lnTo>
                  <a:lnTo>
                    <a:pt x="10527157" y="3728466"/>
                  </a:lnTo>
                  <a:lnTo>
                    <a:pt x="165481" y="3728466"/>
                  </a:lnTo>
                  <a:lnTo>
                    <a:pt x="165481" y="3722116"/>
                  </a:lnTo>
                  <a:lnTo>
                    <a:pt x="165481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481" y="3715766"/>
                  </a:cubicBezTo>
                  <a:lnTo>
                    <a:pt x="10527157" y="3715766"/>
                  </a:lnTo>
                  <a:cubicBezTo>
                    <a:pt x="10611485" y="3715766"/>
                    <a:pt x="10679938" y="3647567"/>
                    <a:pt x="10679938" y="3563366"/>
                  </a:cubicBezTo>
                  <a:lnTo>
                    <a:pt x="10679938" y="165100"/>
                  </a:lnTo>
                  <a:cubicBezTo>
                    <a:pt x="10679938" y="80899"/>
                    <a:pt x="10611612" y="12700"/>
                    <a:pt x="10527157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285284" y="6531616"/>
            <a:ext cx="850554" cy="850554"/>
            <a:chOff x="0" y="0"/>
            <a:chExt cx="1134072" cy="113407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38" name="Freeform 38" descr="preencoded.png"/>
          <p:cNvSpPr/>
          <p:nvPr/>
        </p:nvSpPr>
        <p:spPr>
          <a:xfrm>
            <a:off x="1519238" y="6765427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285284" y="7656166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24/7 Assistance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85284" y="8192986"/>
            <a:ext cx="742384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Always available when you need help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280922" y="6233817"/>
            <a:ext cx="8019459" cy="2494283"/>
            <a:chOff x="0" y="0"/>
            <a:chExt cx="10692613" cy="3728441"/>
          </a:xfrm>
        </p:grpSpPr>
        <p:sp>
          <p:nvSpPr>
            <p:cNvPr id="42" name="Freeform 42"/>
            <p:cNvSpPr/>
            <p:nvPr/>
          </p:nvSpPr>
          <p:spPr>
            <a:xfrm>
              <a:off x="6350" y="6350"/>
              <a:ext cx="10679938" cy="3715766"/>
            </a:xfrm>
            <a:custGeom>
              <a:avLst/>
              <a:gdLst/>
              <a:ahLst/>
              <a:cxnLst/>
              <a:rect l="l" t="t" r="r" b="b"/>
              <a:pathLst>
                <a:path w="10679938" h="3715766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807" y="0"/>
                  </a:lnTo>
                  <a:cubicBezTo>
                    <a:pt x="10608690" y="0"/>
                    <a:pt x="10679938" y="71120"/>
                    <a:pt x="10679938" y="158750"/>
                  </a:cubicBezTo>
                  <a:lnTo>
                    <a:pt x="10679938" y="3557016"/>
                  </a:lnTo>
                  <a:cubicBezTo>
                    <a:pt x="10679938" y="3644646"/>
                    <a:pt x="10608690" y="3715766"/>
                    <a:pt x="10520807" y="3715766"/>
                  </a:cubicBezTo>
                  <a:lnTo>
                    <a:pt x="159131" y="3715766"/>
                  </a:lnTo>
                  <a:cubicBezTo>
                    <a:pt x="71247" y="3715766"/>
                    <a:pt x="0" y="3644646"/>
                    <a:pt x="0" y="3557016"/>
                  </a:cubicBezTo>
                  <a:close/>
                </a:path>
              </a:pathLst>
            </a:custGeom>
            <a:solidFill>
              <a:srgbClr val="FFD8C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0692638" cy="3728466"/>
            </a:xfrm>
            <a:custGeom>
              <a:avLst/>
              <a:gdLst/>
              <a:ahLst/>
              <a:cxnLst/>
              <a:rect l="l" t="t" r="r" b="b"/>
              <a:pathLst>
                <a:path w="10692638" h="3728466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10527157" y="0"/>
                  </a:lnTo>
                  <a:lnTo>
                    <a:pt x="10527157" y="6350"/>
                  </a:lnTo>
                  <a:lnTo>
                    <a:pt x="10527157" y="0"/>
                  </a:lnTo>
                  <a:cubicBezTo>
                    <a:pt x="10618597" y="0"/>
                    <a:pt x="10692638" y="73914"/>
                    <a:pt x="10692638" y="165100"/>
                  </a:cubicBezTo>
                  <a:lnTo>
                    <a:pt x="10686288" y="165100"/>
                  </a:lnTo>
                  <a:lnTo>
                    <a:pt x="10692638" y="165100"/>
                  </a:lnTo>
                  <a:lnTo>
                    <a:pt x="10692638" y="3563366"/>
                  </a:lnTo>
                  <a:lnTo>
                    <a:pt x="10686288" y="3563366"/>
                  </a:lnTo>
                  <a:lnTo>
                    <a:pt x="10692638" y="3563366"/>
                  </a:lnTo>
                  <a:cubicBezTo>
                    <a:pt x="10692638" y="3654552"/>
                    <a:pt x="10618597" y="3728466"/>
                    <a:pt x="10527157" y="3728466"/>
                  </a:cubicBezTo>
                  <a:lnTo>
                    <a:pt x="10527157" y="3722116"/>
                  </a:lnTo>
                  <a:lnTo>
                    <a:pt x="10527157" y="3728466"/>
                  </a:lnTo>
                  <a:lnTo>
                    <a:pt x="165481" y="3728466"/>
                  </a:lnTo>
                  <a:lnTo>
                    <a:pt x="165481" y="3722116"/>
                  </a:lnTo>
                  <a:lnTo>
                    <a:pt x="165481" y="3728466"/>
                  </a:lnTo>
                  <a:cubicBezTo>
                    <a:pt x="74041" y="3728466"/>
                    <a:pt x="0" y="3654552"/>
                    <a:pt x="0" y="356336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563366"/>
                  </a:lnTo>
                  <a:lnTo>
                    <a:pt x="6350" y="3563366"/>
                  </a:lnTo>
                  <a:lnTo>
                    <a:pt x="12700" y="3563366"/>
                  </a:lnTo>
                  <a:cubicBezTo>
                    <a:pt x="12700" y="3647567"/>
                    <a:pt x="81026" y="3715766"/>
                    <a:pt x="165481" y="3715766"/>
                  </a:cubicBezTo>
                  <a:lnTo>
                    <a:pt x="10527157" y="3715766"/>
                  </a:lnTo>
                  <a:cubicBezTo>
                    <a:pt x="10611485" y="3715766"/>
                    <a:pt x="10679938" y="3647567"/>
                    <a:pt x="10679938" y="3563366"/>
                  </a:cubicBezTo>
                  <a:lnTo>
                    <a:pt x="10679938" y="165100"/>
                  </a:lnTo>
                  <a:cubicBezTo>
                    <a:pt x="10679938" y="80899"/>
                    <a:pt x="10611612" y="12700"/>
                    <a:pt x="10527157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578731" y="6531616"/>
            <a:ext cx="850554" cy="850554"/>
            <a:chOff x="0" y="0"/>
            <a:chExt cx="1134072" cy="113407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FFAD94"/>
            </a:solidFill>
          </p:spPr>
        </p:sp>
      </p:grpSp>
      <p:sp>
        <p:nvSpPr>
          <p:cNvPr id="46" name="Freeform 46" descr="preencoded.png"/>
          <p:cNvSpPr/>
          <p:nvPr/>
        </p:nvSpPr>
        <p:spPr>
          <a:xfrm>
            <a:off x="9812684" y="6765427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9578731" y="7656166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03C4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Reliable Help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78731" y="8192986"/>
            <a:ext cx="742384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03C4E"/>
                </a:solidFill>
                <a:latin typeface="Open Sans"/>
                <a:ea typeface="Open Sans"/>
                <a:cs typeface="Open Sans"/>
                <a:sym typeface="Open Sans"/>
              </a:rPr>
              <a:t>Trusted customer support service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08E241-727E-481A-928C-703754A0FAE0}"/>
              </a:ext>
            </a:extLst>
          </p:cNvPr>
          <p:cNvSpPr/>
          <p:nvPr/>
        </p:nvSpPr>
        <p:spPr>
          <a:xfrm>
            <a:off x="4168531" y="8841369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https://www.helpdesk-australia.com/blog/</a:t>
            </a:r>
            <a:r>
              <a:rPr lang="en-US" sz="2800" dirty="0">
                <a:solidFill>
                  <a:srgbClr val="00B050"/>
                </a:solidFill>
              </a:rPr>
              <a:t>netflix-support-number-australia</a:t>
            </a:r>
            <a:r>
              <a:rPr lang="en-US" sz="2400" dirty="0">
                <a:solidFill>
                  <a:srgbClr val="00B050"/>
                </a:solidFill>
              </a:rPr>
              <a:t>.html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564</Words>
  <Application>Microsoft Office PowerPoint</Application>
  <PresentationFormat>Custom</PresentationFormat>
  <Paragraphs>123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Garamond</vt:lpstr>
      <vt:lpstr>Arial</vt:lpstr>
      <vt:lpstr>Calibri</vt:lpstr>
      <vt:lpstr>Open Sans</vt:lpstr>
      <vt:lpstr>Merriweather</vt:lpstr>
      <vt:lpstr>Times New Roman</vt:lpstr>
      <vt:lpstr>Open Sans Bold</vt:lpstr>
      <vt:lpstr>Merriweather Bold</vt:lpstr>
      <vt:lpstr>Organic</vt:lpstr>
      <vt:lpstr>Netflix Customer Care Number Australia  +61-180-086-8603 - Helpdesk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Netflix-Contact-Number-Australia.pptx</dc:title>
  <dc:creator>Sdad-Day</dc:creator>
  <cp:lastModifiedBy>Sdad-Day</cp:lastModifiedBy>
  <cp:revision>7</cp:revision>
  <dcterms:created xsi:type="dcterms:W3CDTF">2006-08-16T00:00:00Z</dcterms:created>
  <dcterms:modified xsi:type="dcterms:W3CDTF">2026-03-09T06:44:15Z</dcterms:modified>
  <dc:identifier>DAHDbYWhPw8</dc:identifier>
</cp:coreProperties>
</file>